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3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nna Weisman" initials="AW" lastIdx="1" clrIdx="0">
    <p:extLst>
      <p:ext uri="{19B8F6BF-5375-455C-9EA6-DF929625EA0E}">
        <p15:presenceInfo xmlns:p15="http://schemas.microsoft.com/office/powerpoint/2012/main" userId="4ef63b7ffe91c6e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2248" autoAdjust="0"/>
  </p:normalViewPr>
  <p:slideViewPr>
    <p:cSldViewPr snapToGrid="0">
      <p:cViewPr varScale="1">
        <p:scale>
          <a:sx n="74" d="100"/>
          <a:sy n="74" d="100"/>
        </p:scale>
        <p:origin x="96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hyperlink" Target="https://temertymedicine.utoronto.ca/sites/default/files/manual_for_academic_promotion_to_associate_professor_and_professor_july_2020.pdf" TargetMode="External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temertymedicine.utoronto.ca/sites/default/files/manual_for_academic_promotion_to_associate_professor_and_professor_july_2020.pdf" TargetMode="External"/><Relationship Id="rId1" Type="http://schemas.openxmlformats.org/officeDocument/2006/relationships/image" Target="../media/image7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188334-8A81-4D48-B120-FB87C3A8EE3A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5C1A403-068E-4202-9B2B-7E379C524BAF}">
      <dgm:prSet/>
      <dgm:spPr/>
      <dgm:t>
        <a:bodyPr/>
        <a:lstStyle/>
        <a:p>
          <a:pPr>
            <a:defRPr b="1"/>
          </a:pPr>
          <a:r>
            <a:rPr lang="en-US"/>
            <a:t>What mentorship activities count for promotion</a:t>
          </a:r>
        </a:p>
      </dgm:t>
    </dgm:pt>
    <dgm:pt modelId="{4331E429-7086-4E03-AF72-573BFC33371E}" type="parTrans" cxnId="{C87A4910-288E-40D4-B1C7-7EDB353A9384}">
      <dgm:prSet/>
      <dgm:spPr/>
      <dgm:t>
        <a:bodyPr/>
        <a:lstStyle/>
        <a:p>
          <a:endParaRPr lang="en-US"/>
        </a:p>
      </dgm:t>
    </dgm:pt>
    <dgm:pt modelId="{E558C65B-A6E6-4A4F-BE9F-9BECA3438B56}" type="sibTrans" cxnId="{C87A4910-288E-40D4-B1C7-7EDB353A9384}">
      <dgm:prSet/>
      <dgm:spPr/>
      <dgm:t>
        <a:bodyPr/>
        <a:lstStyle/>
        <a:p>
          <a:endParaRPr lang="en-US"/>
        </a:p>
      </dgm:t>
    </dgm:pt>
    <dgm:pt modelId="{570B208A-53EA-4DFB-A0E3-39E9DD732A5D}">
      <dgm:prSet/>
      <dgm:spPr/>
      <dgm:t>
        <a:bodyPr/>
        <a:lstStyle/>
        <a:p>
          <a:r>
            <a:rPr lang="en-US"/>
            <a:t>Education</a:t>
          </a:r>
        </a:p>
      </dgm:t>
    </dgm:pt>
    <dgm:pt modelId="{C5307A68-8BB2-4FEF-B473-C62C271841B2}" type="parTrans" cxnId="{427B92CA-4D7B-4BED-98B2-F0B70312D8AA}">
      <dgm:prSet/>
      <dgm:spPr/>
      <dgm:t>
        <a:bodyPr/>
        <a:lstStyle/>
        <a:p>
          <a:endParaRPr lang="en-US"/>
        </a:p>
      </dgm:t>
    </dgm:pt>
    <dgm:pt modelId="{5F7CC6E6-92EB-4C6C-9BE0-9568AABD6976}" type="sibTrans" cxnId="{427B92CA-4D7B-4BED-98B2-F0B70312D8AA}">
      <dgm:prSet/>
      <dgm:spPr/>
      <dgm:t>
        <a:bodyPr/>
        <a:lstStyle/>
        <a:p>
          <a:endParaRPr lang="en-US"/>
        </a:p>
      </dgm:t>
    </dgm:pt>
    <dgm:pt modelId="{C86B662E-237D-4DF8-BE4B-3D30FC47E544}">
      <dgm:prSet/>
      <dgm:spPr/>
      <dgm:t>
        <a:bodyPr/>
        <a:lstStyle/>
        <a:p>
          <a:r>
            <a:rPr lang="en-US"/>
            <a:t>Research</a:t>
          </a:r>
        </a:p>
      </dgm:t>
    </dgm:pt>
    <dgm:pt modelId="{336D4EEE-E01E-4962-897B-94BAD3D1A16F}" type="parTrans" cxnId="{29BDB073-E395-4F15-913C-9EE372198FC3}">
      <dgm:prSet/>
      <dgm:spPr/>
      <dgm:t>
        <a:bodyPr/>
        <a:lstStyle/>
        <a:p>
          <a:endParaRPr lang="en-US"/>
        </a:p>
      </dgm:t>
    </dgm:pt>
    <dgm:pt modelId="{49615386-026B-43B3-ACF1-56B9FC3C48DC}" type="sibTrans" cxnId="{29BDB073-E395-4F15-913C-9EE372198FC3}">
      <dgm:prSet/>
      <dgm:spPr/>
      <dgm:t>
        <a:bodyPr/>
        <a:lstStyle/>
        <a:p>
          <a:endParaRPr lang="en-US"/>
        </a:p>
      </dgm:t>
    </dgm:pt>
    <dgm:pt modelId="{BDEAFE07-3403-4B4B-B8DD-83F6DA8B89F4}">
      <dgm:prSet/>
      <dgm:spPr/>
      <dgm:t>
        <a:bodyPr/>
        <a:lstStyle/>
        <a:p>
          <a:r>
            <a:rPr lang="en-US"/>
            <a:t>CPA</a:t>
          </a:r>
        </a:p>
      </dgm:t>
    </dgm:pt>
    <dgm:pt modelId="{E52F8047-5A22-4C7C-9C87-9A3EA8F86168}" type="parTrans" cxnId="{13CE5CC2-8ECE-4110-9864-F9390014B5C2}">
      <dgm:prSet/>
      <dgm:spPr/>
      <dgm:t>
        <a:bodyPr/>
        <a:lstStyle/>
        <a:p>
          <a:endParaRPr lang="en-US"/>
        </a:p>
      </dgm:t>
    </dgm:pt>
    <dgm:pt modelId="{1364155E-50FE-4150-917D-5207DECB2533}" type="sibTrans" cxnId="{13CE5CC2-8ECE-4110-9864-F9390014B5C2}">
      <dgm:prSet/>
      <dgm:spPr/>
      <dgm:t>
        <a:bodyPr/>
        <a:lstStyle/>
        <a:p>
          <a:endParaRPr lang="en-US"/>
        </a:p>
      </dgm:t>
    </dgm:pt>
    <dgm:pt modelId="{ED92D70C-9B4E-4D51-B0B6-3538D5E5CFB5}">
      <dgm:prSet/>
      <dgm:spPr/>
      <dgm:t>
        <a:bodyPr/>
        <a:lstStyle/>
        <a:p>
          <a:pPr>
            <a:defRPr b="1"/>
          </a:pPr>
          <a:r>
            <a:rPr lang="en-US"/>
            <a:t>How do I prove it? </a:t>
          </a:r>
        </a:p>
      </dgm:t>
    </dgm:pt>
    <dgm:pt modelId="{05F3B5EF-6D6C-4835-837A-251E4ACF8AC8}" type="parTrans" cxnId="{255F40FF-771F-4E23-B075-0CA6ED089540}">
      <dgm:prSet/>
      <dgm:spPr/>
      <dgm:t>
        <a:bodyPr/>
        <a:lstStyle/>
        <a:p>
          <a:endParaRPr lang="en-US"/>
        </a:p>
      </dgm:t>
    </dgm:pt>
    <dgm:pt modelId="{C4BE9CA5-4470-4A9A-A7D2-C92F9E98AF90}" type="sibTrans" cxnId="{255F40FF-771F-4E23-B075-0CA6ED089540}">
      <dgm:prSet/>
      <dgm:spPr/>
      <dgm:t>
        <a:bodyPr/>
        <a:lstStyle/>
        <a:p>
          <a:endParaRPr lang="en-US"/>
        </a:p>
      </dgm:t>
    </dgm:pt>
    <dgm:pt modelId="{25D23102-53D6-4B74-8E2F-B14093F97BA5}">
      <dgm:prSet/>
      <dgm:spPr/>
      <dgm:t>
        <a:bodyPr/>
        <a:lstStyle/>
        <a:p>
          <a:r>
            <a:rPr lang="en-US"/>
            <a:t>Formal mentorship</a:t>
          </a:r>
        </a:p>
      </dgm:t>
    </dgm:pt>
    <dgm:pt modelId="{F7947A5A-DAEB-4F3B-A838-4386A5AD8084}" type="parTrans" cxnId="{FBA1BC73-005C-4760-88EA-5BFE61F2A71E}">
      <dgm:prSet/>
      <dgm:spPr/>
      <dgm:t>
        <a:bodyPr/>
        <a:lstStyle/>
        <a:p>
          <a:endParaRPr lang="en-US"/>
        </a:p>
      </dgm:t>
    </dgm:pt>
    <dgm:pt modelId="{D567B9C1-5A12-4A3A-B695-98DB00B7A0AB}" type="sibTrans" cxnId="{FBA1BC73-005C-4760-88EA-5BFE61F2A71E}">
      <dgm:prSet/>
      <dgm:spPr/>
      <dgm:t>
        <a:bodyPr/>
        <a:lstStyle/>
        <a:p>
          <a:endParaRPr lang="en-US"/>
        </a:p>
      </dgm:t>
    </dgm:pt>
    <dgm:pt modelId="{045959D2-06D0-4695-994F-CB565BC877ED}">
      <dgm:prSet/>
      <dgm:spPr/>
      <dgm:t>
        <a:bodyPr/>
        <a:lstStyle/>
        <a:p>
          <a:r>
            <a:rPr lang="en-US"/>
            <a:t>What about informal mentorship?</a:t>
          </a:r>
        </a:p>
      </dgm:t>
    </dgm:pt>
    <dgm:pt modelId="{40821DD8-BD13-4D69-AF51-9F7604D9BB27}" type="parTrans" cxnId="{E894BCD9-1007-433F-95E6-62197E5CDFC4}">
      <dgm:prSet/>
      <dgm:spPr/>
      <dgm:t>
        <a:bodyPr/>
        <a:lstStyle/>
        <a:p>
          <a:endParaRPr lang="en-US"/>
        </a:p>
      </dgm:t>
    </dgm:pt>
    <dgm:pt modelId="{9CF8059F-5C53-4760-B7C7-33C5E536F2BB}" type="sibTrans" cxnId="{E894BCD9-1007-433F-95E6-62197E5CDFC4}">
      <dgm:prSet/>
      <dgm:spPr/>
      <dgm:t>
        <a:bodyPr/>
        <a:lstStyle/>
        <a:p>
          <a:endParaRPr lang="en-US"/>
        </a:p>
      </dgm:t>
    </dgm:pt>
    <dgm:pt modelId="{8DAD822A-373E-4166-908C-E7569FFE590C}">
      <dgm:prSet/>
      <dgm:spPr/>
      <dgm:t>
        <a:bodyPr/>
        <a:lstStyle/>
        <a:p>
          <a:pPr>
            <a:defRPr b="1"/>
          </a:pPr>
          <a:r>
            <a:rPr lang="en-US"/>
            <a:t>What resources?</a:t>
          </a:r>
        </a:p>
      </dgm:t>
    </dgm:pt>
    <dgm:pt modelId="{DA1DF682-EE17-44B7-BDE7-C709918D2504}" type="parTrans" cxnId="{CECDFC95-839C-4248-A519-C57DB71FB2FB}">
      <dgm:prSet/>
      <dgm:spPr/>
      <dgm:t>
        <a:bodyPr/>
        <a:lstStyle/>
        <a:p>
          <a:endParaRPr lang="en-US"/>
        </a:p>
      </dgm:t>
    </dgm:pt>
    <dgm:pt modelId="{0885E05B-5CCC-486D-9010-18845141958C}" type="sibTrans" cxnId="{CECDFC95-839C-4248-A519-C57DB71FB2FB}">
      <dgm:prSet/>
      <dgm:spPr/>
      <dgm:t>
        <a:bodyPr/>
        <a:lstStyle/>
        <a:p>
          <a:endParaRPr lang="en-US"/>
        </a:p>
      </dgm:t>
    </dgm:pt>
    <dgm:pt modelId="{24393289-FD62-46C6-B53A-6EB2FC3541CC}" type="pres">
      <dgm:prSet presAssocID="{38188334-8A81-4D48-B120-FB87C3A8EE3A}" presName="root" presStyleCnt="0">
        <dgm:presLayoutVars>
          <dgm:dir/>
          <dgm:resizeHandles val="exact"/>
        </dgm:presLayoutVars>
      </dgm:prSet>
      <dgm:spPr/>
    </dgm:pt>
    <dgm:pt modelId="{B9DA538D-3D57-4074-BF62-74736AADC391}" type="pres">
      <dgm:prSet presAssocID="{E5C1A403-068E-4202-9B2B-7E379C524BAF}" presName="compNode" presStyleCnt="0"/>
      <dgm:spPr/>
    </dgm:pt>
    <dgm:pt modelId="{7B5FDBA2-B000-4724-98B7-11ADEA12756A}" type="pres">
      <dgm:prSet presAssocID="{E5C1A403-068E-4202-9B2B-7E379C524BA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5130B43-3F9A-43D8-A63B-A572FA2501D2}" type="pres">
      <dgm:prSet presAssocID="{E5C1A403-068E-4202-9B2B-7E379C524BAF}" presName="iconSpace" presStyleCnt="0"/>
      <dgm:spPr/>
    </dgm:pt>
    <dgm:pt modelId="{A68EF8C8-52E6-44DD-9D67-FFB29807271D}" type="pres">
      <dgm:prSet presAssocID="{E5C1A403-068E-4202-9B2B-7E379C524BAF}" presName="parTx" presStyleLbl="revTx" presStyleIdx="0" presStyleCnt="6">
        <dgm:presLayoutVars>
          <dgm:chMax val="0"/>
          <dgm:chPref val="0"/>
        </dgm:presLayoutVars>
      </dgm:prSet>
      <dgm:spPr/>
    </dgm:pt>
    <dgm:pt modelId="{7C1375DF-EF40-42C7-B3A3-71E0639C1F18}" type="pres">
      <dgm:prSet presAssocID="{E5C1A403-068E-4202-9B2B-7E379C524BAF}" presName="txSpace" presStyleCnt="0"/>
      <dgm:spPr/>
    </dgm:pt>
    <dgm:pt modelId="{F017C59D-4B0E-4F93-A288-9C800555AC98}" type="pres">
      <dgm:prSet presAssocID="{E5C1A403-068E-4202-9B2B-7E379C524BAF}" presName="desTx" presStyleLbl="revTx" presStyleIdx="1" presStyleCnt="6">
        <dgm:presLayoutVars/>
      </dgm:prSet>
      <dgm:spPr/>
    </dgm:pt>
    <dgm:pt modelId="{C895B0D3-8B3E-46A2-994D-2D1762984DA8}" type="pres">
      <dgm:prSet presAssocID="{E558C65B-A6E6-4A4F-BE9F-9BECA3438B56}" presName="sibTrans" presStyleCnt="0"/>
      <dgm:spPr/>
    </dgm:pt>
    <dgm:pt modelId="{A1980588-A4DE-4CAB-82C5-DF468BED2708}" type="pres">
      <dgm:prSet presAssocID="{ED92D70C-9B4E-4D51-B0B6-3538D5E5CFB5}" presName="compNode" presStyleCnt="0"/>
      <dgm:spPr/>
    </dgm:pt>
    <dgm:pt modelId="{D58320CF-80E8-4B8A-94E8-7C9BBAA8F243}" type="pres">
      <dgm:prSet presAssocID="{ED92D70C-9B4E-4D51-B0B6-3538D5E5CFB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68D1A51C-04F3-443A-A558-A9FE7CD88ABD}" type="pres">
      <dgm:prSet presAssocID="{ED92D70C-9B4E-4D51-B0B6-3538D5E5CFB5}" presName="iconSpace" presStyleCnt="0"/>
      <dgm:spPr/>
    </dgm:pt>
    <dgm:pt modelId="{7218F967-20F0-4650-A1D2-50BE66AD3429}" type="pres">
      <dgm:prSet presAssocID="{ED92D70C-9B4E-4D51-B0B6-3538D5E5CFB5}" presName="parTx" presStyleLbl="revTx" presStyleIdx="2" presStyleCnt="6">
        <dgm:presLayoutVars>
          <dgm:chMax val="0"/>
          <dgm:chPref val="0"/>
        </dgm:presLayoutVars>
      </dgm:prSet>
      <dgm:spPr/>
    </dgm:pt>
    <dgm:pt modelId="{28C5139D-AE51-415B-9DC4-E049C3C909F7}" type="pres">
      <dgm:prSet presAssocID="{ED92D70C-9B4E-4D51-B0B6-3538D5E5CFB5}" presName="txSpace" presStyleCnt="0"/>
      <dgm:spPr/>
    </dgm:pt>
    <dgm:pt modelId="{E0A68F0F-949B-447F-BE5A-7D3C26409A7F}" type="pres">
      <dgm:prSet presAssocID="{ED92D70C-9B4E-4D51-B0B6-3538D5E5CFB5}" presName="desTx" presStyleLbl="revTx" presStyleIdx="3" presStyleCnt="6">
        <dgm:presLayoutVars/>
      </dgm:prSet>
      <dgm:spPr/>
    </dgm:pt>
    <dgm:pt modelId="{16D21851-1B14-408C-829C-419C986DB0BC}" type="pres">
      <dgm:prSet presAssocID="{C4BE9CA5-4470-4A9A-A7D2-C92F9E98AF90}" presName="sibTrans" presStyleCnt="0"/>
      <dgm:spPr/>
    </dgm:pt>
    <dgm:pt modelId="{C1A897E2-B225-4EC4-A8DD-A07766C990C0}" type="pres">
      <dgm:prSet presAssocID="{8DAD822A-373E-4166-908C-E7569FFE590C}" presName="compNode" presStyleCnt="0"/>
      <dgm:spPr/>
    </dgm:pt>
    <dgm:pt modelId="{736DDBB3-964E-4707-AA73-523D011C2A6B}" type="pres">
      <dgm:prSet presAssocID="{8DAD822A-373E-4166-908C-E7569FFE590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ACAD850C-D626-42CF-8C93-6BA85C6BB89D}" type="pres">
      <dgm:prSet presAssocID="{8DAD822A-373E-4166-908C-E7569FFE590C}" presName="iconSpace" presStyleCnt="0"/>
      <dgm:spPr/>
    </dgm:pt>
    <dgm:pt modelId="{12E5A35F-A18C-4729-840C-723B88E0D7BA}" type="pres">
      <dgm:prSet presAssocID="{8DAD822A-373E-4166-908C-E7569FFE590C}" presName="parTx" presStyleLbl="revTx" presStyleIdx="4" presStyleCnt="6">
        <dgm:presLayoutVars>
          <dgm:chMax val="0"/>
          <dgm:chPref val="0"/>
        </dgm:presLayoutVars>
      </dgm:prSet>
      <dgm:spPr/>
    </dgm:pt>
    <dgm:pt modelId="{8A9E7F69-F5E3-40B1-B246-67A8F96F8E52}" type="pres">
      <dgm:prSet presAssocID="{8DAD822A-373E-4166-908C-E7569FFE590C}" presName="txSpace" presStyleCnt="0"/>
      <dgm:spPr/>
    </dgm:pt>
    <dgm:pt modelId="{491A4F88-7B51-4281-B70F-9C7125563F13}" type="pres">
      <dgm:prSet presAssocID="{8DAD822A-373E-4166-908C-E7569FFE590C}" presName="desTx" presStyleLbl="revTx" presStyleIdx="5" presStyleCnt="6">
        <dgm:presLayoutVars/>
      </dgm:prSet>
      <dgm:spPr/>
    </dgm:pt>
  </dgm:ptLst>
  <dgm:cxnLst>
    <dgm:cxn modelId="{C87A4910-288E-40D4-B1C7-7EDB353A9384}" srcId="{38188334-8A81-4D48-B120-FB87C3A8EE3A}" destId="{E5C1A403-068E-4202-9B2B-7E379C524BAF}" srcOrd="0" destOrd="0" parTransId="{4331E429-7086-4E03-AF72-573BFC33371E}" sibTransId="{E558C65B-A6E6-4A4F-BE9F-9BECA3438B56}"/>
    <dgm:cxn modelId="{005B966D-7D91-48A2-9677-7BFD64322312}" type="presOf" srcId="{ED92D70C-9B4E-4D51-B0B6-3538D5E5CFB5}" destId="{7218F967-20F0-4650-A1D2-50BE66AD3429}" srcOrd="0" destOrd="0" presId="urn:microsoft.com/office/officeart/2018/5/layout/CenteredIconLabelDescriptionList"/>
    <dgm:cxn modelId="{29BDB073-E395-4F15-913C-9EE372198FC3}" srcId="{E5C1A403-068E-4202-9B2B-7E379C524BAF}" destId="{C86B662E-237D-4DF8-BE4B-3D30FC47E544}" srcOrd="1" destOrd="0" parTransId="{336D4EEE-E01E-4962-897B-94BAD3D1A16F}" sibTransId="{49615386-026B-43B3-ACF1-56B9FC3C48DC}"/>
    <dgm:cxn modelId="{FBA1BC73-005C-4760-88EA-5BFE61F2A71E}" srcId="{ED92D70C-9B4E-4D51-B0B6-3538D5E5CFB5}" destId="{25D23102-53D6-4B74-8E2F-B14093F97BA5}" srcOrd="0" destOrd="0" parTransId="{F7947A5A-DAEB-4F3B-A838-4386A5AD8084}" sibTransId="{D567B9C1-5A12-4A3A-B695-98DB00B7A0AB}"/>
    <dgm:cxn modelId="{5B65DA94-8D7B-4A07-AE5E-8C9AAA192E4C}" type="presOf" srcId="{570B208A-53EA-4DFB-A0E3-39E9DD732A5D}" destId="{F017C59D-4B0E-4F93-A288-9C800555AC98}" srcOrd="0" destOrd="0" presId="urn:microsoft.com/office/officeart/2018/5/layout/CenteredIconLabelDescriptionList"/>
    <dgm:cxn modelId="{CECDFC95-839C-4248-A519-C57DB71FB2FB}" srcId="{38188334-8A81-4D48-B120-FB87C3A8EE3A}" destId="{8DAD822A-373E-4166-908C-E7569FFE590C}" srcOrd="2" destOrd="0" parTransId="{DA1DF682-EE17-44B7-BDE7-C709918D2504}" sibTransId="{0885E05B-5CCC-486D-9010-18845141958C}"/>
    <dgm:cxn modelId="{F56D13AB-379C-4540-9F33-00DDC475C97E}" type="presOf" srcId="{BDEAFE07-3403-4B4B-B8DD-83F6DA8B89F4}" destId="{F017C59D-4B0E-4F93-A288-9C800555AC98}" srcOrd="0" destOrd="2" presId="urn:microsoft.com/office/officeart/2018/5/layout/CenteredIconLabelDescriptionList"/>
    <dgm:cxn modelId="{8A8048AB-7CDF-4BDC-8DE8-EBAA2B0846C8}" type="presOf" srcId="{E5C1A403-068E-4202-9B2B-7E379C524BAF}" destId="{A68EF8C8-52E6-44DD-9D67-FFB29807271D}" srcOrd="0" destOrd="0" presId="urn:microsoft.com/office/officeart/2018/5/layout/CenteredIconLabelDescriptionList"/>
    <dgm:cxn modelId="{45E40EB5-7297-4DBD-96E0-772A8D8E042C}" type="presOf" srcId="{045959D2-06D0-4695-994F-CB565BC877ED}" destId="{E0A68F0F-949B-447F-BE5A-7D3C26409A7F}" srcOrd="0" destOrd="1" presId="urn:microsoft.com/office/officeart/2018/5/layout/CenteredIconLabelDescriptionList"/>
    <dgm:cxn modelId="{8EA9A1BD-9083-4ADA-831C-EE274A7380BB}" type="presOf" srcId="{8DAD822A-373E-4166-908C-E7569FFE590C}" destId="{12E5A35F-A18C-4729-840C-723B88E0D7BA}" srcOrd="0" destOrd="0" presId="urn:microsoft.com/office/officeart/2018/5/layout/CenteredIconLabelDescriptionList"/>
    <dgm:cxn modelId="{13CE5CC2-8ECE-4110-9864-F9390014B5C2}" srcId="{E5C1A403-068E-4202-9B2B-7E379C524BAF}" destId="{BDEAFE07-3403-4B4B-B8DD-83F6DA8B89F4}" srcOrd="2" destOrd="0" parTransId="{E52F8047-5A22-4C7C-9C87-9A3EA8F86168}" sibTransId="{1364155E-50FE-4150-917D-5207DECB2533}"/>
    <dgm:cxn modelId="{427B92CA-4D7B-4BED-98B2-F0B70312D8AA}" srcId="{E5C1A403-068E-4202-9B2B-7E379C524BAF}" destId="{570B208A-53EA-4DFB-A0E3-39E9DD732A5D}" srcOrd="0" destOrd="0" parTransId="{C5307A68-8BB2-4FEF-B473-C62C271841B2}" sibTransId="{5F7CC6E6-92EB-4C6C-9BE0-9568AABD6976}"/>
    <dgm:cxn modelId="{FB3756D1-ACF3-4B01-955D-F22BA11D6334}" type="presOf" srcId="{C86B662E-237D-4DF8-BE4B-3D30FC47E544}" destId="{F017C59D-4B0E-4F93-A288-9C800555AC98}" srcOrd="0" destOrd="1" presId="urn:microsoft.com/office/officeart/2018/5/layout/CenteredIconLabelDescriptionList"/>
    <dgm:cxn modelId="{E894BCD9-1007-433F-95E6-62197E5CDFC4}" srcId="{ED92D70C-9B4E-4D51-B0B6-3538D5E5CFB5}" destId="{045959D2-06D0-4695-994F-CB565BC877ED}" srcOrd="1" destOrd="0" parTransId="{40821DD8-BD13-4D69-AF51-9F7604D9BB27}" sibTransId="{9CF8059F-5C53-4760-B7C7-33C5E536F2BB}"/>
    <dgm:cxn modelId="{B2381CF6-D629-4AE7-A309-E0DDEC002A1C}" type="presOf" srcId="{38188334-8A81-4D48-B120-FB87C3A8EE3A}" destId="{24393289-FD62-46C6-B53A-6EB2FC3541CC}" srcOrd="0" destOrd="0" presId="urn:microsoft.com/office/officeart/2018/5/layout/CenteredIconLabelDescriptionList"/>
    <dgm:cxn modelId="{314880FC-1F0F-43FC-9572-47001C4601B8}" type="presOf" srcId="{25D23102-53D6-4B74-8E2F-B14093F97BA5}" destId="{E0A68F0F-949B-447F-BE5A-7D3C26409A7F}" srcOrd="0" destOrd="0" presId="urn:microsoft.com/office/officeart/2018/5/layout/CenteredIconLabelDescriptionList"/>
    <dgm:cxn modelId="{255F40FF-771F-4E23-B075-0CA6ED089540}" srcId="{38188334-8A81-4D48-B120-FB87C3A8EE3A}" destId="{ED92D70C-9B4E-4D51-B0B6-3538D5E5CFB5}" srcOrd="1" destOrd="0" parTransId="{05F3B5EF-6D6C-4835-837A-251E4ACF8AC8}" sibTransId="{C4BE9CA5-4470-4A9A-A7D2-C92F9E98AF90}"/>
    <dgm:cxn modelId="{1C8A6095-1E3A-45A8-B113-7F3739C5CD9C}" type="presParOf" srcId="{24393289-FD62-46C6-B53A-6EB2FC3541CC}" destId="{B9DA538D-3D57-4074-BF62-74736AADC391}" srcOrd="0" destOrd="0" presId="urn:microsoft.com/office/officeart/2018/5/layout/CenteredIconLabelDescriptionList"/>
    <dgm:cxn modelId="{58848E90-69B2-4584-8A0E-632BB0EC7722}" type="presParOf" srcId="{B9DA538D-3D57-4074-BF62-74736AADC391}" destId="{7B5FDBA2-B000-4724-98B7-11ADEA12756A}" srcOrd="0" destOrd="0" presId="urn:microsoft.com/office/officeart/2018/5/layout/CenteredIconLabelDescriptionList"/>
    <dgm:cxn modelId="{CB8B7F62-73AA-4CF9-8DCC-0CA2151D41D8}" type="presParOf" srcId="{B9DA538D-3D57-4074-BF62-74736AADC391}" destId="{25130B43-3F9A-43D8-A63B-A572FA2501D2}" srcOrd="1" destOrd="0" presId="urn:microsoft.com/office/officeart/2018/5/layout/CenteredIconLabelDescriptionList"/>
    <dgm:cxn modelId="{23408D79-1893-438B-97F4-250B46F6AA47}" type="presParOf" srcId="{B9DA538D-3D57-4074-BF62-74736AADC391}" destId="{A68EF8C8-52E6-44DD-9D67-FFB29807271D}" srcOrd="2" destOrd="0" presId="urn:microsoft.com/office/officeart/2018/5/layout/CenteredIconLabelDescriptionList"/>
    <dgm:cxn modelId="{7368EEDA-EFC7-41DC-B3B2-FBC8A899E751}" type="presParOf" srcId="{B9DA538D-3D57-4074-BF62-74736AADC391}" destId="{7C1375DF-EF40-42C7-B3A3-71E0639C1F18}" srcOrd="3" destOrd="0" presId="urn:microsoft.com/office/officeart/2018/5/layout/CenteredIconLabelDescriptionList"/>
    <dgm:cxn modelId="{A9848288-B3D6-42B9-8A88-099AF8B57DE4}" type="presParOf" srcId="{B9DA538D-3D57-4074-BF62-74736AADC391}" destId="{F017C59D-4B0E-4F93-A288-9C800555AC98}" srcOrd="4" destOrd="0" presId="urn:microsoft.com/office/officeart/2018/5/layout/CenteredIconLabelDescriptionList"/>
    <dgm:cxn modelId="{40765571-C7CB-4023-9CA3-98492D0A9273}" type="presParOf" srcId="{24393289-FD62-46C6-B53A-6EB2FC3541CC}" destId="{C895B0D3-8B3E-46A2-994D-2D1762984DA8}" srcOrd="1" destOrd="0" presId="urn:microsoft.com/office/officeart/2018/5/layout/CenteredIconLabelDescriptionList"/>
    <dgm:cxn modelId="{9B7BECA6-4B38-4A92-9D0C-26CC6CF1707B}" type="presParOf" srcId="{24393289-FD62-46C6-B53A-6EB2FC3541CC}" destId="{A1980588-A4DE-4CAB-82C5-DF468BED2708}" srcOrd="2" destOrd="0" presId="urn:microsoft.com/office/officeart/2018/5/layout/CenteredIconLabelDescriptionList"/>
    <dgm:cxn modelId="{519C8F69-0EE3-44DC-95B9-8A649827F0C8}" type="presParOf" srcId="{A1980588-A4DE-4CAB-82C5-DF468BED2708}" destId="{D58320CF-80E8-4B8A-94E8-7C9BBAA8F243}" srcOrd="0" destOrd="0" presId="urn:microsoft.com/office/officeart/2018/5/layout/CenteredIconLabelDescriptionList"/>
    <dgm:cxn modelId="{8C862502-6D94-4A46-9FCC-176D971588C6}" type="presParOf" srcId="{A1980588-A4DE-4CAB-82C5-DF468BED2708}" destId="{68D1A51C-04F3-443A-A558-A9FE7CD88ABD}" srcOrd="1" destOrd="0" presId="urn:microsoft.com/office/officeart/2018/5/layout/CenteredIconLabelDescriptionList"/>
    <dgm:cxn modelId="{49ED06E5-6949-4F62-814E-FFEB51C34D7A}" type="presParOf" srcId="{A1980588-A4DE-4CAB-82C5-DF468BED2708}" destId="{7218F967-20F0-4650-A1D2-50BE66AD3429}" srcOrd="2" destOrd="0" presId="urn:microsoft.com/office/officeart/2018/5/layout/CenteredIconLabelDescriptionList"/>
    <dgm:cxn modelId="{F53EF2DD-A49E-4AAD-8F36-58C43D617C1C}" type="presParOf" srcId="{A1980588-A4DE-4CAB-82C5-DF468BED2708}" destId="{28C5139D-AE51-415B-9DC4-E049C3C909F7}" srcOrd="3" destOrd="0" presId="urn:microsoft.com/office/officeart/2018/5/layout/CenteredIconLabelDescriptionList"/>
    <dgm:cxn modelId="{B8CCEDE1-E056-4A9D-8D28-343C2EF60B92}" type="presParOf" srcId="{A1980588-A4DE-4CAB-82C5-DF468BED2708}" destId="{E0A68F0F-949B-447F-BE5A-7D3C26409A7F}" srcOrd="4" destOrd="0" presId="urn:microsoft.com/office/officeart/2018/5/layout/CenteredIconLabelDescriptionList"/>
    <dgm:cxn modelId="{9965FA3D-0947-4E3B-A003-FAB8EBAA3228}" type="presParOf" srcId="{24393289-FD62-46C6-B53A-6EB2FC3541CC}" destId="{16D21851-1B14-408C-829C-419C986DB0BC}" srcOrd="3" destOrd="0" presId="urn:microsoft.com/office/officeart/2018/5/layout/CenteredIconLabelDescriptionList"/>
    <dgm:cxn modelId="{C3D589A6-33F2-466D-886E-2EE39BD77FC1}" type="presParOf" srcId="{24393289-FD62-46C6-B53A-6EB2FC3541CC}" destId="{C1A897E2-B225-4EC4-A8DD-A07766C990C0}" srcOrd="4" destOrd="0" presId="urn:microsoft.com/office/officeart/2018/5/layout/CenteredIconLabelDescriptionList"/>
    <dgm:cxn modelId="{BE3AB31C-36AD-4F1D-AEE7-E9FB63353CAA}" type="presParOf" srcId="{C1A897E2-B225-4EC4-A8DD-A07766C990C0}" destId="{736DDBB3-964E-4707-AA73-523D011C2A6B}" srcOrd="0" destOrd="0" presId="urn:microsoft.com/office/officeart/2018/5/layout/CenteredIconLabelDescriptionList"/>
    <dgm:cxn modelId="{C4FB478B-758B-477B-A665-CA461FAF8327}" type="presParOf" srcId="{C1A897E2-B225-4EC4-A8DD-A07766C990C0}" destId="{ACAD850C-D626-42CF-8C93-6BA85C6BB89D}" srcOrd="1" destOrd="0" presId="urn:microsoft.com/office/officeart/2018/5/layout/CenteredIconLabelDescriptionList"/>
    <dgm:cxn modelId="{62788B01-957F-4155-AF02-6765AA98D0FF}" type="presParOf" srcId="{C1A897E2-B225-4EC4-A8DD-A07766C990C0}" destId="{12E5A35F-A18C-4729-840C-723B88E0D7BA}" srcOrd="2" destOrd="0" presId="urn:microsoft.com/office/officeart/2018/5/layout/CenteredIconLabelDescriptionList"/>
    <dgm:cxn modelId="{E99216A1-7C06-45BF-AE93-7BDCE31B242E}" type="presParOf" srcId="{C1A897E2-B225-4EC4-A8DD-A07766C990C0}" destId="{8A9E7F69-F5E3-40B1-B246-67A8F96F8E52}" srcOrd="3" destOrd="0" presId="urn:microsoft.com/office/officeart/2018/5/layout/CenteredIconLabelDescriptionList"/>
    <dgm:cxn modelId="{94C847B3-06F5-4CE7-ACA0-046CFCF33541}" type="presParOf" srcId="{C1A897E2-B225-4EC4-A8DD-A07766C990C0}" destId="{491A4F88-7B51-4281-B70F-9C7125563F13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CB4F25-90DE-4697-B431-B29E62083C03}" type="doc">
      <dgm:prSet loTypeId="urn:microsoft.com/office/officeart/2005/8/layout/pList2" loCatId="list" qsTypeId="urn:microsoft.com/office/officeart/2005/8/quickstyle/simple1" qsCatId="simple" csTypeId="urn:microsoft.com/office/officeart/2005/8/colors/accent1_2" csCatId="accent1" phldr="1"/>
      <dgm:spPr/>
    </dgm:pt>
    <dgm:pt modelId="{8CD85BB0-8D21-4358-909E-9AE272AC8C05}">
      <dgm:prSet phldrT="[Text]"/>
      <dgm:spPr/>
      <dgm:t>
        <a:bodyPr/>
        <a:lstStyle/>
        <a:p>
          <a:pPr algn="l">
            <a:buNone/>
          </a:pPr>
          <a:r>
            <a:rPr lang="en-US" sz="2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Promotions manual</a:t>
          </a:r>
          <a:endParaRPr lang="en-US" sz="2200" dirty="0"/>
        </a:p>
      </dgm:t>
    </dgm:pt>
    <dgm:pt modelId="{631BF6BA-5F87-4D59-870A-0F9D1408FAC0}" type="parTrans" cxnId="{8269DE54-A955-469E-BCCA-62734B7C1A14}">
      <dgm:prSet/>
      <dgm:spPr/>
      <dgm:t>
        <a:bodyPr/>
        <a:lstStyle/>
        <a:p>
          <a:endParaRPr lang="en-US"/>
        </a:p>
      </dgm:t>
    </dgm:pt>
    <dgm:pt modelId="{1D9A1288-C002-4CEF-8E37-0356BEFAF300}" type="sibTrans" cxnId="{8269DE54-A955-469E-BCCA-62734B7C1A14}">
      <dgm:prSet/>
      <dgm:spPr/>
      <dgm:t>
        <a:bodyPr/>
        <a:lstStyle/>
        <a:p>
          <a:endParaRPr lang="en-US"/>
        </a:p>
      </dgm:t>
    </dgm:pt>
    <dgm:pt modelId="{00616C6C-27A8-475B-81FB-E2BB77D6292A}">
      <dgm:prSet phldrT="[Text]"/>
      <dgm:spPr/>
      <dgm:t>
        <a:bodyPr/>
        <a:lstStyle/>
        <a:p>
          <a:pPr algn="l">
            <a:buNone/>
          </a:pPr>
          <a:endParaRPr lang="en-US" dirty="0"/>
        </a:p>
      </dgm:t>
    </dgm:pt>
    <dgm:pt modelId="{50756739-FE81-4E49-AF9D-4B3918330858}" type="parTrans" cxnId="{EA0E14EC-15C6-4FB3-9173-28082A781F89}">
      <dgm:prSet/>
      <dgm:spPr/>
      <dgm:t>
        <a:bodyPr/>
        <a:lstStyle/>
        <a:p>
          <a:endParaRPr lang="en-US"/>
        </a:p>
      </dgm:t>
    </dgm:pt>
    <dgm:pt modelId="{FBA9AFF0-E723-4437-BD90-22EB85DAAF97}" type="sibTrans" cxnId="{EA0E14EC-15C6-4FB3-9173-28082A781F89}">
      <dgm:prSet/>
      <dgm:spPr/>
      <dgm:t>
        <a:bodyPr/>
        <a:lstStyle/>
        <a:p>
          <a:endParaRPr lang="en-US"/>
        </a:p>
      </dgm:t>
    </dgm:pt>
    <dgm:pt modelId="{FEBA5818-3E62-41EA-AD7D-2A9EDF7CF501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700" dirty="0"/>
            <a:t>Section 4.3 Letters of reference</a:t>
          </a:r>
        </a:p>
      </dgm:t>
    </dgm:pt>
    <dgm:pt modelId="{8A25F255-12DD-4603-904A-7EE01F6463F0}" type="parTrans" cxnId="{934EF8A6-63DA-4C77-97EC-B3D56700F75D}">
      <dgm:prSet/>
      <dgm:spPr/>
      <dgm:t>
        <a:bodyPr/>
        <a:lstStyle/>
        <a:p>
          <a:endParaRPr lang="en-US"/>
        </a:p>
      </dgm:t>
    </dgm:pt>
    <dgm:pt modelId="{C40188D3-513A-4194-A043-C4503A2DD495}" type="sibTrans" cxnId="{934EF8A6-63DA-4C77-97EC-B3D56700F75D}">
      <dgm:prSet/>
      <dgm:spPr/>
      <dgm:t>
        <a:bodyPr/>
        <a:lstStyle/>
        <a:p>
          <a:endParaRPr lang="en-US"/>
        </a:p>
      </dgm:t>
    </dgm:pt>
    <dgm:pt modelId="{8B02308A-80AC-4A27-9CD3-798557F5C07C}">
      <dgm:prSet/>
      <dgm:spPr/>
      <dgm:t>
        <a:bodyPr/>
        <a:lstStyle/>
        <a:p>
          <a:r>
            <a:rPr lang="en-US" sz="1700" dirty="0"/>
            <a:t>Sample for Student Letter (page 59)</a:t>
          </a:r>
        </a:p>
      </dgm:t>
    </dgm:pt>
    <dgm:pt modelId="{F24BDE52-8FCF-41F1-9BA9-19628B4727A5}" type="parTrans" cxnId="{EFA46520-F22F-49B9-B9B4-AC67B6A7ED24}">
      <dgm:prSet/>
      <dgm:spPr/>
      <dgm:t>
        <a:bodyPr/>
        <a:lstStyle/>
        <a:p>
          <a:endParaRPr lang="en-US"/>
        </a:p>
      </dgm:t>
    </dgm:pt>
    <dgm:pt modelId="{4D18C3BE-3BE6-4492-B4B5-EA041E1AC930}" type="sibTrans" cxnId="{EFA46520-F22F-49B9-B9B4-AC67B6A7ED24}">
      <dgm:prSet/>
      <dgm:spPr/>
      <dgm:t>
        <a:bodyPr/>
        <a:lstStyle/>
        <a:p>
          <a:endParaRPr lang="en-US"/>
        </a:p>
      </dgm:t>
    </dgm:pt>
    <dgm:pt modelId="{6E887B94-846D-41E0-95DE-82F26C615B76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700" dirty="0"/>
            <a:t>Section 4.8 Data summary sheets</a:t>
          </a:r>
        </a:p>
      </dgm:t>
    </dgm:pt>
    <dgm:pt modelId="{90BC2475-63AA-4BA6-BD41-C2BC629480B6}" type="parTrans" cxnId="{990E73CB-32A9-4EEE-9204-42D800E62049}">
      <dgm:prSet/>
      <dgm:spPr/>
      <dgm:t>
        <a:bodyPr/>
        <a:lstStyle/>
        <a:p>
          <a:endParaRPr lang="en-US"/>
        </a:p>
      </dgm:t>
    </dgm:pt>
    <dgm:pt modelId="{92ED6E70-3C9A-4A67-8403-790EB945F065}" type="sibTrans" cxnId="{990E73CB-32A9-4EEE-9204-42D800E62049}">
      <dgm:prSet/>
      <dgm:spPr/>
      <dgm:t>
        <a:bodyPr/>
        <a:lstStyle/>
        <a:p>
          <a:endParaRPr lang="en-US"/>
        </a:p>
      </dgm:t>
    </dgm:pt>
    <dgm:pt modelId="{525CCECF-EE86-4906-B198-C5D9CE4715AC}">
      <dgm:prSet/>
      <dgm:spPr/>
      <dgm:t>
        <a:bodyPr/>
        <a:lstStyle/>
        <a:p>
          <a:r>
            <a:rPr lang="en-US" sz="1700" dirty="0"/>
            <a:t>Table 6 (Page 71)</a:t>
          </a:r>
        </a:p>
      </dgm:t>
    </dgm:pt>
    <dgm:pt modelId="{FC0BA900-76BC-47B5-98FF-30E6BC9CD808}" type="parTrans" cxnId="{BEBAB270-9CE7-402C-B365-CE6F2A31DD11}">
      <dgm:prSet/>
      <dgm:spPr/>
      <dgm:t>
        <a:bodyPr/>
        <a:lstStyle/>
        <a:p>
          <a:endParaRPr lang="en-US"/>
        </a:p>
      </dgm:t>
    </dgm:pt>
    <dgm:pt modelId="{A63B7842-8D46-4B25-ABAF-A081180F4BF7}" type="sibTrans" cxnId="{BEBAB270-9CE7-402C-B365-CE6F2A31DD11}">
      <dgm:prSet/>
      <dgm:spPr/>
      <dgm:t>
        <a:bodyPr/>
        <a:lstStyle/>
        <a:p>
          <a:endParaRPr lang="en-US"/>
        </a:p>
      </dgm:t>
    </dgm:pt>
    <dgm:pt modelId="{6C569856-8479-4B65-A225-8A44C06F51FD}">
      <dgm:prSet/>
      <dgm:spPr/>
      <dgm:t>
        <a:bodyPr/>
        <a:lstStyle/>
        <a:p>
          <a:r>
            <a:rPr lang="en-US" sz="1700" dirty="0"/>
            <a:t>Table 8 (Page 72)</a:t>
          </a:r>
        </a:p>
      </dgm:t>
    </dgm:pt>
    <dgm:pt modelId="{B252EF7E-DA75-4D7D-84B2-8B53101CF3BF}" type="parTrans" cxnId="{98562509-1698-4793-88E4-6D6006AFFB55}">
      <dgm:prSet/>
      <dgm:spPr/>
      <dgm:t>
        <a:bodyPr/>
        <a:lstStyle/>
        <a:p>
          <a:endParaRPr lang="en-US"/>
        </a:p>
      </dgm:t>
    </dgm:pt>
    <dgm:pt modelId="{67CE0647-E701-44D0-ACF4-416D307E1F5A}" type="sibTrans" cxnId="{98562509-1698-4793-88E4-6D6006AFFB55}">
      <dgm:prSet/>
      <dgm:spPr/>
      <dgm:t>
        <a:bodyPr/>
        <a:lstStyle/>
        <a:p>
          <a:endParaRPr lang="en-US"/>
        </a:p>
      </dgm:t>
    </dgm:pt>
    <dgm:pt modelId="{A07A7023-B5CC-4FE8-8255-39526871F603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sz="1700" dirty="0"/>
            <a:t>Email </a:t>
          </a:r>
          <a:r>
            <a:rPr lang="en-US" sz="1700" dirty="0" err="1"/>
            <a:t>DoM</a:t>
          </a:r>
          <a:r>
            <a:rPr lang="en-US" sz="1700" dirty="0"/>
            <a:t> Inclusion &amp; Diversity</a:t>
          </a:r>
        </a:p>
      </dgm:t>
    </dgm:pt>
    <dgm:pt modelId="{B330805A-9598-454D-8A25-4F6E13D98F52}" type="parTrans" cxnId="{6F6EC07B-104F-49AF-AD68-773B51D8A1C4}">
      <dgm:prSet/>
      <dgm:spPr/>
      <dgm:t>
        <a:bodyPr/>
        <a:lstStyle/>
        <a:p>
          <a:endParaRPr lang="en-US"/>
        </a:p>
      </dgm:t>
    </dgm:pt>
    <dgm:pt modelId="{F2DCD50E-A4F4-4279-8312-1F2B89C94ECB}" type="sibTrans" cxnId="{6F6EC07B-104F-49AF-AD68-773B51D8A1C4}">
      <dgm:prSet/>
      <dgm:spPr/>
      <dgm:t>
        <a:bodyPr/>
        <a:lstStyle/>
        <a:p>
          <a:endParaRPr lang="en-US"/>
        </a:p>
      </dgm:t>
    </dgm:pt>
    <dgm:pt modelId="{9BB7B097-BDA8-4D53-9C43-9E7312562DC8}">
      <dgm:prSet custT="1"/>
      <dgm:spPr/>
      <dgm:t>
        <a:bodyPr/>
        <a:lstStyle/>
        <a:p>
          <a:pPr>
            <a:buFontTx/>
            <a:buNone/>
          </a:pPr>
          <a:r>
            <a:rPr lang="en-US" sz="2400" dirty="0" err="1"/>
            <a:t>DoM</a:t>
          </a:r>
          <a:r>
            <a:rPr lang="en-US" sz="2400" dirty="0"/>
            <a:t> Thank you letter</a:t>
          </a:r>
        </a:p>
      </dgm:t>
    </dgm:pt>
    <dgm:pt modelId="{F95830ED-4B75-417D-AEEA-F5FE212F4C15}" type="parTrans" cxnId="{ACF6E445-F326-4FC3-8982-DC3F8FDFB77F}">
      <dgm:prSet/>
      <dgm:spPr/>
      <dgm:t>
        <a:bodyPr/>
        <a:lstStyle/>
        <a:p>
          <a:endParaRPr lang="en-US"/>
        </a:p>
      </dgm:t>
    </dgm:pt>
    <dgm:pt modelId="{E2692209-9C7B-4202-A69C-B5DA3160EE12}" type="sibTrans" cxnId="{ACF6E445-F326-4FC3-8982-DC3F8FDFB77F}">
      <dgm:prSet/>
      <dgm:spPr/>
      <dgm:t>
        <a:bodyPr/>
        <a:lstStyle/>
        <a:p>
          <a:endParaRPr lang="en-US"/>
        </a:p>
      </dgm:t>
    </dgm:pt>
    <dgm:pt modelId="{D9CBA68B-062A-4DCC-BF52-8E34929A8016}">
      <dgm:prSet/>
      <dgm:spPr/>
      <dgm:t>
        <a:bodyPr/>
        <a:lstStyle/>
        <a:p>
          <a:pPr>
            <a:buFontTx/>
            <a:buNone/>
          </a:pPr>
          <a:endParaRPr lang="en-US" sz="1700" dirty="0"/>
        </a:p>
      </dgm:t>
    </dgm:pt>
    <dgm:pt modelId="{16A07D18-8137-40EE-BC3E-A0D1DC364D15}" type="parTrans" cxnId="{E193919A-C365-462B-9D0D-2B9FFE09218E}">
      <dgm:prSet/>
      <dgm:spPr/>
      <dgm:t>
        <a:bodyPr/>
        <a:lstStyle/>
        <a:p>
          <a:endParaRPr lang="en-US"/>
        </a:p>
      </dgm:t>
    </dgm:pt>
    <dgm:pt modelId="{982544A7-3BB7-4A72-B50D-647B19C41119}" type="sibTrans" cxnId="{E193919A-C365-462B-9D0D-2B9FFE09218E}">
      <dgm:prSet/>
      <dgm:spPr/>
      <dgm:t>
        <a:bodyPr/>
        <a:lstStyle/>
        <a:p>
          <a:endParaRPr lang="en-US"/>
        </a:p>
      </dgm:t>
    </dgm:pt>
    <dgm:pt modelId="{588BC4CC-1D4A-486E-BD97-6C2B5A595065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 err="1"/>
            <a:t>DoM</a:t>
          </a:r>
          <a:r>
            <a:rPr lang="en-US" dirty="0"/>
            <a:t> promotions coach</a:t>
          </a:r>
        </a:p>
      </dgm:t>
    </dgm:pt>
    <dgm:pt modelId="{4B83D010-51AB-490F-8B34-2D68968BA9DA}" type="parTrans" cxnId="{4F258174-7B00-44E7-A6BC-6E40EA821A96}">
      <dgm:prSet/>
      <dgm:spPr/>
      <dgm:t>
        <a:bodyPr/>
        <a:lstStyle/>
        <a:p>
          <a:endParaRPr lang="en-US"/>
        </a:p>
      </dgm:t>
    </dgm:pt>
    <dgm:pt modelId="{05FF5402-840A-4EC7-9164-CED7CB9D1573}" type="sibTrans" cxnId="{4F258174-7B00-44E7-A6BC-6E40EA821A96}">
      <dgm:prSet/>
      <dgm:spPr/>
      <dgm:t>
        <a:bodyPr/>
        <a:lstStyle/>
        <a:p>
          <a:endParaRPr lang="en-US"/>
        </a:p>
      </dgm:t>
    </dgm:pt>
    <dgm:pt modelId="{10988D54-3477-4381-9D14-FD0B0EE3A235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/>
            <a:t>Your mentor(s)</a:t>
          </a:r>
        </a:p>
      </dgm:t>
    </dgm:pt>
    <dgm:pt modelId="{03FEC31F-FD31-4230-B848-2256BF2152E1}" type="parTrans" cxnId="{1B53A716-46AE-4E3D-B528-58217C0FD21F}">
      <dgm:prSet/>
      <dgm:spPr/>
      <dgm:t>
        <a:bodyPr/>
        <a:lstStyle/>
        <a:p>
          <a:endParaRPr lang="en-US"/>
        </a:p>
      </dgm:t>
    </dgm:pt>
    <dgm:pt modelId="{8C4D23B1-DD9D-4663-8C7A-EC13A4F63F3D}" type="sibTrans" cxnId="{1B53A716-46AE-4E3D-B528-58217C0FD21F}">
      <dgm:prSet/>
      <dgm:spPr/>
      <dgm:t>
        <a:bodyPr/>
        <a:lstStyle/>
        <a:p>
          <a:endParaRPr lang="en-US"/>
        </a:p>
      </dgm:t>
    </dgm:pt>
    <dgm:pt modelId="{5BF8CAE8-7080-4B70-BBF4-91F48E10F98E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/>
            <a:t>Your departmental divisional director</a:t>
          </a:r>
        </a:p>
      </dgm:t>
    </dgm:pt>
    <dgm:pt modelId="{B592E2F7-D1C0-4FBE-8FA7-7C28B76D4F0B}" type="parTrans" cxnId="{32F5F9AE-C447-4CBB-94D4-C0CB1C99AA18}">
      <dgm:prSet/>
      <dgm:spPr/>
      <dgm:t>
        <a:bodyPr/>
        <a:lstStyle/>
        <a:p>
          <a:endParaRPr lang="en-US"/>
        </a:p>
      </dgm:t>
    </dgm:pt>
    <dgm:pt modelId="{BE92AF9B-BD10-403A-B47B-602C4B10B0F1}" type="sibTrans" cxnId="{32F5F9AE-C447-4CBB-94D4-C0CB1C99AA18}">
      <dgm:prSet/>
      <dgm:spPr/>
      <dgm:t>
        <a:bodyPr/>
        <a:lstStyle/>
        <a:p>
          <a:endParaRPr lang="en-US"/>
        </a:p>
      </dgm:t>
    </dgm:pt>
    <dgm:pt modelId="{88A64F78-8BBF-4D58-9E17-D6756BE91C26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 err="1"/>
            <a:t>DoM</a:t>
          </a:r>
          <a:r>
            <a:rPr lang="en-US" dirty="0"/>
            <a:t> Mentorship Lead</a:t>
          </a:r>
        </a:p>
      </dgm:t>
    </dgm:pt>
    <dgm:pt modelId="{333023AC-BFEA-480E-916B-E1AD1C51ABEF}" type="sibTrans" cxnId="{892AE4D6-7F77-45AB-A1DD-83A583849977}">
      <dgm:prSet/>
      <dgm:spPr/>
      <dgm:t>
        <a:bodyPr/>
        <a:lstStyle/>
        <a:p>
          <a:endParaRPr lang="en-US"/>
        </a:p>
      </dgm:t>
    </dgm:pt>
    <dgm:pt modelId="{FB21D9AD-C50D-4FDD-BECE-3F8DC1892FDF}" type="parTrans" cxnId="{892AE4D6-7F77-45AB-A1DD-83A583849977}">
      <dgm:prSet/>
      <dgm:spPr/>
      <dgm:t>
        <a:bodyPr/>
        <a:lstStyle/>
        <a:p>
          <a:endParaRPr lang="en-US"/>
        </a:p>
      </dgm:t>
    </dgm:pt>
    <dgm:pt modelId="{E9B89C9F-A061-421F-957D-2966E8AFAD5C}" type="pres">
      <dgm:prSet presAssocID="{FFCB4F25-90DE-4697-B431-B29E62083C03}" presName="Name0" presStyleCnt="0">
        <dgm:presLayoutVars>
          <dgm:dir/>
          <dgm:resizeHandles val="exact"/>
        </dgm:presLayoutVars>
      </dgm:prSet>
      <dgm:spPr/>
    </dgm:pt>
    <dgm:pt modelId="{A4AFAAA3-99FF-4A4F-98DE-1FFAE5DAFEF2}" type="pres">
      <dgm:prSet presAssocID="{FFCB4F25-90DE-4697-B431-B29E62083C03}" presName="bkgdShp" presStyleLbl="alignAccFollowNode1" presStyleIdx="0" presStyleCnt="1"/>
      <dgm:spPr/>
    </dgm:pt>
    <dgm:pt modelId="{8FAE50C3-E795-4C7F-9D6E-91983CAF4584}" type="pres">
      <dgm:prSet presAssocID="{FFCB4F25-90DE-4697-B431-B29E62083C03}" presName="linComp" presStyleCnt="0"/>
      <dgm:spPr/>
    </dgm:pt>
    <dgm:pt modelId="{E911660E-9620-4D24-9E6C-7D7ECF905862}" type="pres">
      <dgm:prSet presAssocID="{8CD85BB0-8D21-4358-909E-9AE272AC8C05}" presName="compNode" presStyleCnt="0"/>
      <dgm:spPr/>
    </dgm:pt>
    <dgm:pt modelId="{76D6F74B-70CE-4AEF-A9DA-BBED50FADC7E}" type="pres">
      <dgm:prSet presAssocID="{8CD85BB0-8D21-4358-909E-9AE272AC8C05}" presName="node" presStyleLbl="node1" presStyleIdx="0" presStyleCnt="2">
        <dgm:presLayoutVars>
          <dgm:bulletEnabled val="1"/>
        </dgm:presLayoutVars>
      </dgm:prSet>
      <dgm:spPr/>
    </dgm:pt>
    <dgm:pt modelId="{D3ECFA21-766C-4FC4-B9F1-FADD87D2E211}" type="pres">
      <dgm:prSet presAssocID="{8CD85BB0-8D21-4358-909E-9AE272AC8C05}" presName="invisiNode" presStyleLbl="node1" presStyleIdx="0" presStyleCnt="2"/>
      <dgm:spPr/>
    </dgm:pt>
    <dgm:pt modelId="{8627ED71-FB66-4FD9-BA19-DF1E611DC99B}" type="pres">
      <dgm:prSet presAssocID="{8CD85BB0-8D21-4358-909E-9AE272AC8C05}" presName="imagNode" presStyleLbl="fgImgPlace1" presStyleIdx="0" presStyleCnt="2"/>
      <dgm:spPr>
        <a:blipFill rotWithShape="1">
          <a:blip xmlns:r="http://schemas.openxmlformats.org/officeDocument/2006/relationships" r:embed="rId2"/>
          <a:srcRect/>
          <a:stretch>
            <a:fillRect t="-52000" b="-52000"/>
          </a:stretch>
        </a:blipFill>
      </dgm:spPr>
    </dgm:pt>
    <dgm:pt modelId="{B90BC0C1-23D9-4C9B-AAA9-E1C586A1383A}" type="pres">
      <dgm:prSet presAssocID="{1D9A1288-C002-4CEF-8E37-0356BEFAF300}" presName="sibTrans" presStyleLbl="sibTrans2D1" presStyleIdx="0" presStyleCnt="0"/>
      <dgm:spPr/>
    </dgm:pt>
    <dgm:pt modelId="{2A7E2222-3784-4374-8402-5128444B69CC}" type="pres">
      <dgm:prSet presAssocID="{00616C6C-27A8-475B-81FB-E2BB77D6292A}" presName="compNode" presStyleCnt="0"/>
      <dgm:spPr/>
    </dgm:pt>
    <dgm:pt modelId="{306FC7E9-4526-4277-9F0F-2CE8330EAA35}" type="pres">
      <dgm:prSet presAssocID="{00616C6C-27A8-475B-81FB-E2BB77D6292A}" presName="node" presStyleLbl="node1" presStyleIdx="1" presStyleCnt="2">
        <dgm:presLayoutVars>
          <dgm:bulletEnabled val="1"/>
        </dgm:presLayoutVars>
      </dgm:prSet>
      <dgm:spPr/>
    </dgm:pt>
    <dgm:pt modelId="{A1C7495C-6C49-4D4B-96E4-D4181502134B}" type="pres">
      <dgm:prSet presAssocID="{00616C6C-27A8-475B-81FB-E2BB77D6292A}" presName="invisiNode" presStyleLbl="node1" presStyleIdx="1" presStyleCnt="2"/>
      <dgm:spPr/>
    </dgm:pt>
    <dgm:pt modelId="{FFCFB08B-A0FE-4209-A67F-8A08E498079A}" type="pres">
      <dgm:prSet presAssocID="{00616C6C-27A8-475B-81FB-E2BB77D6292A}" presName="imagNode" presStyleLbl="fgImgPlace1" presStyleIdx="1" presStyleCnt="2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2000" b="-52000"/>
          </a:stretch>
        </a:blipFill>
      </dgm:spPr>
    </dgm:pt>
  </dgm:ptLst>
  <dgm:cxnLst>
    <dgm:cxn modelId="{98562509-1698-4793-88E4-6D6006AFFB55}" srcId="{6E887B94-846D-41E0-95DE-82F26C615B76}" destId="{6C569856-8479-4B65-A225-8A44C06F51FD}" srcOrd="1" destOrd="0" parTransId="{B252EF7E-DA75-4D7D-84B2-8B53101CF3BF}" sibTransId="{67CE0647-E701-44D0-ACF4-416D307E1F5A}"/>
    <dgm:cxn modelId="{9720FD10-15CA-481D-B345-1B05C54FAD39}" type="presOf" srcId="{8B02308A-80AC-4A27-9CD3-798557F5C07C}" destId="{76D6F74B-70CE-4AEF-A9DA-BBED50FADC7E}" srcOrd="0" destOrd="2" presId="urn:microsoft.com/office/officeart/2005/8/layout/pList2"/>
    <dgm:cxn modelId="{1B53A716-46AE-4E3D-B528-58217C0FD21F}" srcId="{00616C6C-27A8-475B-81FB-E2BB77D6292A}" destId="{10988D54-3477-4381-9D14-FD0B0EE3A235}" srcOrd="2" destOrd="0" parTransId="{03FEC31F-FD31-4230-B848-2256BF2152E1}" sibTransId="{8C4D23B1-DD9D-4663-8C7A-EC13A4F63F3D}"/>
    <dgm:cxn modelId="{EFA46520-F22F-49B9-B9B4-AC67B6A7ED24}" srcId="{FEBA5818-3E62-41EA-AD7D-2A9EDF7CF501}" destId="{8B02308A-80AC-4A27-9CD3-798557F5C07C}" srcOrd="0" destOrd="0" parTransId="{F24BDE52-8FCF-41F1-9BA9-19628B4727A5}" sibTransId="{4D18C3BE-3BE6-4492-B4B5-EA041E1AC930}"/>
    <dgm:cxn modelId="{F32B2D40-FD3F-4503-BC74-807930EA894A}" type="presOf" srcId="{A07A7023-B5CC-4FE8-8255-39526871F603}" destId="{76D6F74B-70CE-4AEF-A9DA-BBED50FADC7E}" srcOrd="0" destOrd="8" presId="urn:microsoft.com/office/officeart/2005/8/layout/pList2"/>
    <dgm:cxn modelId="{11C2F762-4704-4F5B-9497-45F3EDC41619}" type="presOf" srcId="{10988D54-3477-4381-9D14-FD0B0EE3A235}" destId="{306FC7E9-4526-4277-9F0F-2CE8330EAA35}" srcOrd="0" destOrd="3" presId="urn:microsoft.com/office/officeart/2005/8/layout/pList2"/>
    <dgm:cxn modelId="{ACF6E445-F326-4FC3-8982-DC3F8FDFB77F}" srcId="{8CD85BB0-8D21-4358-909E-9AE272AC8C05}" destId="{9BB7B097-BDA8-4D53-9C43-9E7312562DC8}" srcOrd="2" destOrd="0" parTransId="{F95830ED-4B75-417D-AEEA-F5FE212F4C15}" sibTransId="{E2692209-9C7B-4202-A69C-B5DA3160EE12}"/>
    <dgm:cxn modelId="{545BB746-606C-4D85-ACC4-F2BA9A28B849}" type="presOf" srcId="{6E887B94-846D-41E0-95DE-82F26C615B76}" destId="{76D6F74B-70CE-4AEF-A9DA-BBED50FADC7E}" srcOrd="0" destOrd="3" presId="urn:microsoft.com/office/officeart/2005/8/layout/pList2"/>
    <dgm:cxn modelId="{D3E47D4F-2ABA-4477-87C8-A3B1054E5542}" type="presOf" srcId="{8CD85BB0-8D21-4358-909E-9AE272AC8C05}" destId="{76D6F74B-70CE-4AEF-A9DA-BBED50FADC7E}" srcOrd="0" destOrd="0" presId="urn:microsoft.com/office/officeart/2005/8/layout/pList2"/>
    <dgm:cxn modelId="{BEBAB270-9CE7-402C-B365-CE6F2A31DD11}" srcId="{6E887B94-846D-41E0-95DE-82F26C615B76}" destId="{525CCECF-EE86-4906-B198-C5D9CE4715AC}" srcOrd="0" destOrd="0" parTransId="{FC0BA900-76BC-47B5-98FF-30E6BC9CD808}" sibTransId="{A63B7842-8D46-4B25-ABAF-A081180F4BF7}"/>
    <dgm:cxn modelId="{21EA0674-D063-4D0C-A625-2EA46A9B21C6}" type="presOf" srcId="{5BF8CAE8-7080-4B70-BBF4-91F48E10F98E}" destId="{306FC7E9-4526-4277-9F0F-2CE8330EAA35}" srcOrd="0" destOrd="4" presId="urn:microsoft.com/office/officeart/2005/8/layout/pList2"/>
    <dgm:cxn modelId="{4F258174-7B00-44E7-A6BC-6E40EA821A96}" srcId="{00616C6C-27A8-475B-81FB-E2BB77D6292A}" destId="{588BC4CC-1D4A-486E-BD97-6C2B5A595065}" srcOrd="1" destOrd="0" parTransId="{4B83D010-51AB-490F-8B34-2D68968BA9DA}" sibTransId="{05FF5402-840A-4EC7-9164-CED7CB9D1573}"/>
    <dgm:cxn modelId="{E492D174-20F9-4823-A011-971971C2E90F}" type="presOf" srcId="{FFCB4F25-90DE-4697-B431-B29E62083C03}" destId="{E9B89C9F-A061-421F-957D-2966E8AFAD5C}" srcOrd="0" destOrd="0" presId="urn:microsoft.com/office/officeart/2005/8/layout/pList2"/>
    <dgm:cxn modelId="{8269DE54-A955-469E-BCCA-62734B7C1A14}" srcId="{FFCB4F25-90DE-4697-B431-B29E62083C03}" destId="{8CD85BB0-8D21-4358-909E-9AE272AC8C05}" srcOrd="0" destOrd="0" parTransId="{631BF6BA-5F87-4D59-870A-0F9D1408FAC0}" sibTransId="{1D9A1288-C002-4CEF-8E37-0356BEFAF300}"/>
    <dgm:cxn modelId="{6F6EC07B-104F-49AF-AD68-773B51D8A1C4}" srcId="{8CD85BB0-8D21-4358-909E-9AE272AC8C05}" destId="{A07A7023-B5CC-4FE8-8255-39526871F603}" srcOrd="3" destOrd="0" parTransId="{B330805A-9598-454D-8A25-4F6E13D98F52}" sibTransId="{F2DCD50E-A4F4-4279-8312-1F2B89C94ECB}"/>
    <dgm:cxn modelId="{8B61A388-DA30-4E2A-9E9D-E00E1848C8F6}" type="presOf" srcId="{D9CBA68B-062A-4DCC-BF52-8E34929A8016}" destId="{76D6F74B-70CE-4AEF-A9DA-BBED50FADC7E}" srcOrd="0" destOrd="6" presId="urn:microsoft.com/office/officeart/2005/8/layout/pList2"/>
    <dgm:cxn modelId="{4E45098A-39D7-4A86-B088-A97254FB2430}" type="presOf" srcId="{1D9A1288-C002-4CEF-8E37-0356BEFAF300}" destId="{B90BC0C1-23D9-4C9B-AAA9-E1C586A1383A}" srcOrd="0" destOrd="0" presId="urn:microsoft.com/office/officeart/2005/8/layout/pList2"/>
    <dgm:cxn modelId="{DEC42490-3A14-4C2A-979B-E8E20535367E}" type="presOf" srcId="{588BC4CC-1D4A-486E-BD97-6C2B5A595065}" destId="{306FC7E9-4526-4277-9F0F-2CE8330EAA35}" srcOrd="0" destOrd="2" presId="urn:microsoft.com/office/officeart/2005/8/layout/pList2"/>
    <dgm:cxn modelId="{DD739192-E868-444E-AC98-ED50954FB175}" type="presOf" srcId="{6C569856-8479-4B65-A225-8A44C06F51FD}" destId="{76D6F74B-70CE-4AEF-A9DA-BBED50FADC7E}" srcOrd="0" destOrd="5" presId="urn:microsoft.com/office/officeart/2005/8/layout/pList2"/>
    <dgm:cxn modelId="{E193919A-C365-462B-9D0D-2B9FFE09218E}" srcId="{6E887B94-846D-41E0-95DE-82F26C615B76}" destId="{D9CBA68B-062A-4DCC-BF52-8E34929A8016}" srcOrd="2" destOrd="0" parTransId="{16A07D18-8137-40EE-BC3E-A0D1DC364D15}" sibTransId="{982544A7-3BB7-4A72-B50D-647B19C41119}"/>
    <dgm:cxn modelId="{3A121CA3-A4AB-4AB2-A5CC-CD81F6EB9794}" type="presOf" srcId="{525CCECF-EE86-4906-B198-C5D9CE4715AC}" destId="{76D6F74B-70CE-4AEF-A9DA-BBED50FADC7E}" srcOrd="0" destOrd="4" presId="urn:microsoft.com/office/officeart/2005/8/layout/pList2"/>
    <dgm:cxn modelId="{934EF8A6-63DA-4C77-97EC-B3D56700F75D}" srcId="{8CD85BB0-8D21-4358-909E-9AE272AC8C05}" destId="{FEBA5818-3E62-41EA-AD7D-2A9EDF7CF501}" srcOrd="0" destOrd="0" parTransId="{8A25F255-12DD-4603-904A-7EE01F6463F0}" sibTransId="{C40188D3-513A-4194-A043-C4503A2DD495}"/>
    <dgm:cxn modelId="{2AC039A9-7BDC-438D-B962-988E3B3FB243}" type="presOf" srcId="{9BB7B097-BDA8-4D53-9C43-9E7312562DC8}" destId="{76D6F74B-70CE-4AEF-A9DA-BBED50FADC7E}" srcOrd="0" destOrd="7" presId="urn:microsoft.com/office/officeart/2005/8/layout/pList2"/>
    <dgm:cxn modelId="{32F5F9AE-C447-4CBB-94D4-C0CB1C99AA18}" srcId="{00616C6C-27A8-475B-81FB-E2BB77D6292A}" destId="{5BF8CAE8-7080-4B70-BBF4-91F48E10F98E}" srcOrd="3" destOrd="0" parTransId="{B592E2F7-D1C0-4FBE-8FA7-7C28B76D4F0B}" sibTransId="{BE92AF9B-BD10-403A-B47B-602C4B10B0F1}"/>
    <dgm:cxn modelId="{990E73CB-32A9-4EEE-9204-42D800E62049}" srcId="{8CD85BB0-8D21-4358-909E-9AE272AC8C05}" destId="{6E887B94-846D-41E0-95DE-82F26C615B76}" srcOrd="1" destOrd="0" parTransId="{90BC2475-63AA-4BA6-BD41-C2BC629480B6}" sibTransId="{92ED6E70-3C9A-4A67-8403-790EB945F065}"/>
    <dgm:cxn modelId="{694501D2-AD89-4E9D-972D-6CD2824AF92F}" type="presOf" srcId="{88A64F78-8BBF-4D58-9E17-D6756BE91C26}" destId="{306FC7E9-4526-4277-9F0F-2CE8330EAA35}" srcOrd="0" destOrd="1" presId="urn:microsoft.com/office/officeart/2005/8/layout/pList2"/>
    <dgm:cxn modelId="{892AE4D6-7F77-45AB-A1DD-83A583849977}" srcId="{00616C6C-27A8-475B-81FB-E2BB77D6292A}" destId="{88A64F78-8BBF-4D58-9E17-D6756BE91C26}" srcOrd="0" destOrd="0" parTransId="{FB21D9AD-C50D-4FDD-BECE-3F8DC1892FDF}" sibTransId="{333023AC-BFEA-480E-916B-E1AD1C51ABEF}"/>
    <dgm:cxn modelId="{9B54A2E3-1DA8-4164-BB68-1B5C518B88BF}" type="presOf" srcId="{FEBA5818-3E62-41EA-AD7D-2A9EDF7CF501}" destId="{76D6F74B-70CE-4AEF-A9DA-BBED50FADC7E}" srcOrd="0" destOrd="1" presId="urn:microsoft.com/office/officeart/2005/8/layout/pList2"/>
    <dgm:cxn modelId="{EA0E14EC-15C6-4FB3-9173-28082A781F89}" srcId="{FFCB4F25-90DE-4697-B431-B29E62083C03}" destId="{00616C6C-27A8-475B-81FB-E2BB77D6292A}" srcOrd="1" destOrd="0" parTransId="{50756739-FE81-4E49-AF9D-4B3918330858}" sibTransId="{FBA9AFF0-E723-4437-BD90-22EB85DAAF97}"/>
    <dgm:cxn modelId="{C45DCDFF-7F82-4C51-9821-395E2F14725C}" type="presOf" srcId="{00616C6C-27A8-475B-81FB-E2BB77D6292A}" destId="{306FC7E9-4526-4277-9F0F-2CE8330EAA35}" srcOrd="0" destOrd="0" presId="urn:microsoft.com/office/officeart/2005/8/layout/pList2"/>
    <dgm:cxn modelId="{770896FD-2D38-427E-B882-6E645D7CF65A}" type="presParOf" srcId="{E9B89C9F-A061-421F-957D-2966E8AFAD5C}" destId="{A4AFAAA3-99FF-4A4F-98DE-1FFAE5DAFEF2}" srcOrd="0" destOrd="0" presId="urn:microsoft.com/office/officeart/2005/8/layout/pList2"/>
    <dgm:cxn modelId="{A6DA73A6-41DA-48E9-B8CD-8F1AE55A6405}" type="presParOf" srcId="{E9B89C9F-A061-421F-957D-2966E8AFAD5C}" destId="{8FAE50C3-E795-4C7F-9D6E-91983CAF4584}" srcOrd="1" destOrd="0" presId="urn:microsoft.com/office/officeart/2005/8/layout/pList2"/>
    <dgm:cxn modelId="{2294AC16-2243-46D5-9B1F-93F23DEB9B9C}" type="presParOf" srcId="{8FAE50C3-E795-4C7F-9D6E-91983CAF4584}" destId="{E911660E-9620-4D24-9E6C-7D7ECF905862}" srcOrd="0" destOrd="0" presId="urn:microsoft.com/office/officeart/2005/8/layout/pList2"/>
    <dgm:cxn modelId="{DE3E1C2A-1434-4EE9-8830-013202F07555}" type="presParOf" srcId="{E911660E-9620-4D24-9E6C-7D7ECF905862}" destId="{76D6F74B-70CE-4AEF-A9DA-BBED50FADC7E}" srcOrd="0" destOrd="0" presId="urn:microsoft.com/office/officeart/2005/8/layout/pList2"/>
    <dgm:cxn modelId="{EDA963E2-2E82-4882-A821-23F2B5591AFE}" type="presParOf" srcId="{E911660E-9620-4D24-9E6C-7D7ECF905862}" destId="{D3ECFA21-766C-4FC4-B9F1-FADD87D2E211}" srcOrd="1" destOrd="0" presId="urn:microsoft.com/office/officeart/2005/8/layout/pList2"/>
    <dgm:cxn modelId="{2F35360E-68CA-4A92-BA2B-15611857DDC6}" type="presParOf" srcId="{E911660E-9620-4D24-9E6C-7D7ECF905862}" destId="{8627ED71-FB66-4FD9-BA19-DF1E611DC99B}" srcOrd="2" destOrd="0" presId="urn:microsoft.com/office/officeart/2005/8/layout/pList2"/>
    <dgm:cxn modelId="{851F36F5-4534-4444-915F-3A7DD06E1126}" type="presParOf" srcId="{8FAE50C3-E795-4C7F-9D6E-91983CAF4584}" destId="{B90BC0C1-23D9-4C9B-AAA9-E1C586A1383A}" srcOrd="1" destOrd="0" presId="urn:microsoft.com/office/officeart/2005/8/layout/pList2"/>
    <dgm:cxn modelId="{78AAFC70-98A4-45D7-B26B-A5A0B21151EA}" type="presParOf" srcId="{8FAE50C3-E795-4C7F-9D6E-91983CAF4584}" destId="{2A7E2222-3784-4374-8402-5128444B69CC}" srcOrd="2" destOrd="0" presId="urn:microsoft.com/office/officeart/2005/8/layout/pList2"/>
    <dgm:cxn modelId="{F432C1F0-A7EE-44AD-A285-7B81B463855D}" type="presParOf" srcId="{2A7E2222-3784-4374-8402-5128444B69CC}" destId="{306FC7E9-4526-4277-9F0F-2CE8330EAA35}" srcOrd="0" destOrd="0" presId="urn:microsoft.com/office/officeart/2005/8/layout/pList2"/>
    <dgm:cxn modelId="{537B9064-A845-471A-A67B-64888212ECEC}" type="presParOf" srcId="{2A7E2222-3784-4374-8402-5128444B69CC}" destId="{A1C7495C-6C49-4D4B-96E4-D4181502134B}" srcOrd="1" destOrd="0" presId="urn:microsoft.com/office/officeart/2005/8/layout/pList2"/>
    <dgm:cxn modelId="{CFBD4141-D4FA-45A7-901E-966D5B9E7AD8}" type="presParOf" srcId="{2A7E2222-3784-4374-8402-5128444B69CC}" destId="{FFCFB08B-A0FE-4209-A67F-8A08E498079A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FDBA2-B000-4724-98B7-11ADEA12756A}">
      <dsp:nvSpPr>
        <dsp:cNvPr id="0" name=""/>
        <dsp:cNvSpPr/>
      </dsp:nvSpPr>
      <dsp:spPr>
        <a:xfrm>
          <a:off x="1020487" y="992967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8EF8C8-52E6-44DD-9D67-FFB29807271D}">
      <dsp:nvSpPr>
        <dsp:cNvPr id="0" name=""/>
        <dsp:cNvSpPr/>
      </dsp:nvSpPr>
      <dsp:spPr>
        <a:xfrm>
          <a:off x="393" y="219324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What mentorship activities count for promotion</a:t>
          </a:r>
        </a:p>
      </dsp:txBody>
      <dsp:txXfrm>
        <a:off x="393" y="2193242"/>
        <a:ext cx="3138750" cy="470812"/>
      </dsp:txXfrm>
    </dsp:sp>
    <dsp:sp modelId="{F017C59D-4B0E-4F93-A288-9C800555AC98}">
      <dsp:nvSpPr>
        <dsp:cNvPr id="0" name=""/>
        <dsp:cNvSpPr/>
      </dsp:nvSpPr>
      <dsp:spPr>
        <a:xfrm>
          <a:off x="393" y="2711363"/>
          <a:ext cx="3138750" cy="647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Education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Research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CPA</a:t>
          </a:r>
        </a:p>
      </dsp:txBody>
      <dsp:txXfrm>
        <a:off x="393" y="2711363"/>
        <a:ext cx="3138750" cy="647007"/>
      </dsp:txXfrm>
    </dsp:sp>
    <dsp:sp modelId="{D58320CF-80E8-4B8A-94E8-7C9BBAA8F243}">
      <dsp:nvSpPr>
        <dsp:cNvPr id="0" name=""/>
        <dsp:cNvSpPr/>
      </dsp:nvSpPr>
      <dsp:spPr>
        <a:xfrm>
          <a:off x="4708518" y="992967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8F967-20F0-4650-A1D2-50BE66AD3429}">
      <dsp:nvSpPr>
        <dsp:cNvPr id="0" name=""/>
        <dsp:cNvSpPr/>
      </dsp:nvSpPr>
      <dsp:spPr>
        <a:xfrm>
          <a:off x="3688425" y="219324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How do I prove it? </a:t>
          </a:r>
        </a:p>
      </dsp:txBody>
      <dsp:txXfrm>
        <a:off x="3688425" y="2193242"/>
        <a:ext cx="3138750" cy="470812"/>
      </dsp:txXfrm>
    </dsp:sp>
    <dsp:sp modelId="{E0A68F0F-949B-447F-BE5A-7D3C26409A7F}">
      <dsp:nvSpPr>
        <dsp:cNvPr id="0" name=""/>
        <dsp:cNvSpPr/>
      </dsp:nvSpPr>
      <dsp:spPr>
        <a:xfrm>
          <a:off x="3688425" y="2711363"/>
          <a:ext cx="3138750" cy="647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Formal mentorship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What about informal mentorship?</a:t>
          </a:r>
        </a:p>
      </dsp:txBody>
      <dsp:txXfrm>
        <a:off x="3688425" y="2711363"/>
        <a:ext cx="3138750" cy="647007"/>
      </dsp:txXfrm>
    </dsp:sp>
    <dsp:sp modelId="{736DDBB3-964E-4707-AA73-523D011C2A6B}">
      <dsp:nvSpPr>
        <dsp:cNvPr id="0" name=""/>
        <dsp:cNvSpPr/>
      </dsp:nvSpPr>
      <dsp:spPr>
        <a:xfrm>
          <a:off x="8396550" y="992967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E5A35F-A18C-4729-840C-723B88E0D7BA}">
      <dsp:nvSpPr>
        <dsp:cNvPr id="0" name=""/>
        <dsp:cNvSpPr/>
      </dsp:nvSpPr>
      <dsp:spPr>
        <a:xfrm>
          <a:off x="7376456" y="2193242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600" kern="1200"/>
            <a:t>What resources?</a:t>
          </a:r>
        </a:p>
      </dsp:txBody>
      <dsp:txXfrm>
        <a:off x="7376456" y="2193242"/>
        <a:ext cx="3138750" cy="470812"/>
      </dsp:txXfrm>
    </dsp:sp>
    <dsp:sp modelId="{491A4F88-7B51-4281-B70F-9C7125563F13}">
      <dsp:nvSpPr>
        <dsp:cNvPr id="0" name=""/>
        <dsp:cNvSpPr/>
      </dsp:nvSpPr>
      <dsp:spPr>
        <a:xfrm>
          <a:off x="7376456" y="2711363"/>
          <a:ext cx="3138750" cy="647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AFAAA3-99FF-4A4F-98DE-1FFAE5DAFEF2}">
      <dsp:nvSpPr>
        <dsp:cNvPr id="0" name=""/>
        <dsp:cNvSpPr/>
      </dsp:nvSpPr>
      <dsp:spPr>
        <a:xfrm>
          <a:off x="0" y="0"/>
          <a:ext cx="8128000" cy="283730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27ED71-FB66-4FD9-BA19-DF1E611DC99B}">
      <dsp:nvSpPr>
        <dsp:cNvPr id="0" name=""/>
        <dsp:cNvSpPr/>
      </dsp:nvSpPr>
      <dsp:spPr>
        <a:xfrm>
          <a:off x="244772" y="378306"/>
          <a:ext cx="3637359" cy="208068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rcRect/>
          <a:stretch>
            <a:fillRect t="-52000" b="-5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D6F74B-70CE-4AEF-A9DA-BBED50FADC7E}">
      <dsp:nvSpPr>
        <dsp:cNvPr id="0" name=""/>
        <dsp:cNvSpPr/>
      </dsp:nvSpPr>
      <dsp:spPr>
        <a:xfrm rot="10800000">
          <a:off x="244772" y="2837302"/>
          <a:ext cx="3637359" cy="3467813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1"/>
              </a:solidFill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Promotions manual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700" kern="1200" dirty="0"/>
            <a:t>Section 4.3 Letters of reference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Sample for Student Letter (page 59)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700" kern="1200" dirty="0"/>
            <a:t>Section 4.8 Data summary sheets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Table 6 (Page 71)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Table 8 (Page 72)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endParaRPr lang="en-US" sz="17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US" sz="2400" kern="1200" dirty="0" err="1"/>
            <a:t>DoM</a:t>
          </a:r>
          <a:r>
            <a:rPr lang="en-US" sz="2400" kern="1200" dirty="0"/>
            <a:t> Thank you letter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1700" kern="1200" dirty="0"/>
            <a:t>Email </a:t>
          </a:r>
          <a:r>
            <a:rPr lang="en-US" sz="1700" kern="1200" dirty="0" err="1"/>
            <a:t>DoM</a:t>
          </a:r>
          <a:r>
            <a:rPr lang="en-US" sz="1700" kern="1200" dirty="0"/>
            <a:t> Inclusion &amp; Diversity</a:t>
          </a:r>
        </a:p>
      </dsp:txBody>
      <dsp:txXfrm rot="10800000">
        <a:off x="351419" y="2837302"/>
        <a:ext cx="3424065" cy="3361166"/>
      </dsp:txXfrm>
    </dsp:sp>
    <dsp:sp modelId="{FFCFB08B-A0FE-4209-A67F-8A08E498079A}">
      <dsp:nvSpPr>
        <dsp:cNvPr id="0" name=""/>
        <dsp:cNvSpPr/>
      </dsp:nvSpPr>
      <dsp:spPr>
        <a:xfrm>
          <a:off x="4245867" y="378306"/>
          <a:ext cx="3637359" cy="2080688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2000" b="-5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6FC7E9-4526-4277-9F0F-2CE8330EAA35}">
      <dsp:nvSpPr>
        <dsp:cNvPr id="0" name=""/>
        <dsp:cNvSpPr/>
      </dsp:nvSpPr>
      <dsp:spPr>
        <a:xfrm rot="10800000">
          <a:off x="4245867" y="2837302"/>
          <a:ext cx="3637359" cy="3467813"/>
        </a:xfrm>
        <a:prstGeom prst="round2SameRect">
          <a:avLst>
            <a:gd name="adj1" fmla="val 1050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300" kern="1200" dirty="0" err="1"/>
            <a:t>DoM</a:t>
          </a:r>
          <a:r>
            <a:rPr lang="en-US" sz="2300" kern="1200" dirty="0"/>
            <a:t> Mentorship Lead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300" kern="1200" dirty="0" err="1"/>
            <a:t>DoM</a:t>
          </a:r>
          <a:r>
            <a:rPr lang="en-US" sz="2300" kern="1200" dirty="0"/>
            <a:t> promotions coach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300" kern="1200" dirty="0"/>
            <a:t>Your mentor(s)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en-US" sz="2300" kern="1200" dirty="0"/>
            <a:t>Your departmental divisional director</a:t>
          </a:r>
        </a:p>
      </dsp:txBody>
      <dsp:txXfrm rot="10800000">
        <a:off x="4352514" y="2837302"/>
        <a:ext cx="3424065" cy="3361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A30A39-83A7-409E-88A4-D8152DE166DA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0D5F9-6F98-4EB6-A6E3-4B9CB91E9F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18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emertymedicine.utoronto.ca/sites/default/files/manual_for_academic_promotion_to_associate_professor_and_professor_july_2020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manual_for_academic_promotion_to_associate_professor_and_professor_july_2020.pdf (utoronto.ca)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00D5F9-6F98-4EB6-A6E3-4B9CB91E9F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1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45D84-EE56-4975-8B78-7BC7DED6D7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DA7204-E713-4A3B-86F5-45811A984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7C4177-3CDB-4183-B1FB-FAE46E244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743B9-135D-438F-B730-6CA68BF6C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263BF2-A0AF-41CB-8D34-88BD420A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80-D5DE-4DDE-AF42-6C1CF8514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0198ED-29E6-4299-9ABF-C2A644CDF4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4AF3E-7E29-48CC-A371-57980941B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37081-51CB-445F-B5DE-CA1E6B34C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99991-4836-4654-A043-29311B2D8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3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EEC197-76AA-45F4-9DC5-C7E8F7FAD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02CFCB-EDB0-445D-91D4-142DBF1DF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565D8-1F43-47C1-A61E-D4A09AD3C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72DE6-A828-41E1-88BF-AB7B02297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1135F-847B-4A40-A794-F238E840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1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CBBC5-0C9B-4225-AE5D-3EEE5370D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B3A9E-497E-492E-892B-BD01575EF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ED808-1FEC-4D46-BDB9-9CC47079B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998-8D60-4D22-B1C8-C83D776B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E6843-5EDD-4ADC-9395-0119078E3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3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992B-6AB0-434D-94E2-49714D2B7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0B691-3E75-40AD-8DE0-8601DB0AC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BBD65-0A10-48A8-B29C-AB9379C51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B95C-D226-4471-BFB0-49DC23C0F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C0770-C531-4E39-9A7C-A9B6D425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9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7F1F4-B02F-47D2-A43B-F30190986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EFE9F-9807-4FF5-AC3D-075C805DE1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7A49EC-ED61-4506-9947-3DFADEB3D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8BEC8-B9BF-4E0D-94A9-9EF1174A6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8606B-7075-4A41-8CFA-B00BB9071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A1A97-0B4F-401B-88BE-0C7460AFD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2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1AFBB-CE2A-4018-B84F-C5BC36552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ECC722-2011-4D0F-9C3E-CA7D4680D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D4CA3-C468-4B3F-9151-D525D0F0D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609761-B817-4AB2-9EB4-E07F6AFBF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CDD4F3-82EA-4AE6-80A0-EEF0A0C00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DDFB0D-531E-452A-8865-C81EEAC32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569C6E-05B1-4DDA-9E7A-5AEE730D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3D533-ED2E-4865-B32C-40C319EE2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24F40-FE3A-4F51-8CA5-B27CB67A7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213F5-8C44-4DFB-ADCA-169F2ECA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BE951A-8054-4AD3-A0D9-C586420FB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70D472-982B-460C-8CDC-898C53B8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4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697732-9AFC-4A40-BB98-24E7FCF7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9903AF-DBC4-4D7D-A126-35DC51BD1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57D10-8B1A-4EFB-BF51-53670023B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8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CAEEF-FB48-458C-9E74-660E8BA74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5708D-492E-45E5-B5B6-DE4F6991C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68C2F-4E59-4BD6-A122-A2EC41DC7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AE383-47DA-419F-B212-D0668B569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D12885-DCBC-474B-BC33-51655663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E3C7CE-1E21-48AA-82ED-3A09DFF36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20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A366F-DFD5-4D67-918D-58F48192E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B026D6-01D3-4659-9EAA-E3899A2CA4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2A6D9-D966-4FDC-8815-7B9FC2078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EE7A25-61C6-48D7-93E8-EE81EB3B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28E51A-3C10-4D67-8780-5079E372C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27351B-0BA0-4EFD-8000-D1EC41F8C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4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A937CE-FC3C-45FC-99FB-7096ADA18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CF269-DEC4-47B3-A3EE-494776440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4FA97-05BB-4F13-B8CD-00FA5BF1C8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3065B-27A1-4690-A064-5BC716997DAD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DD458-E197-434D-8324-A545AF6661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289FB-B641-42B9-AF74-430DF5D09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86D96-D9FC-4645-A6D3-5808C555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50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2B703B-46F9-481A-A605-82E2A828C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1A6B9C-7A95-4E67-A9A7-135A77F1C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59863"/>
            <a:ext cx="12192000" cy="10045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b="1" dirty="0">
                <a:solidFill>
                  <a:schemeClr val="bg1"/>
                </a:solidFill>
              </a:rPr>
              <a:t>Let's talk promotion</a:t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What "counts" as mentorship and how do you document it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3BE4D7-0C3D-4906-B230-A1C5B4665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496" y="1587970"/>
            <a:ext cx="11033008" cy="4768380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591327-4D41-9481-B7A6-801397E6EC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514562"/>
              </p:ext>
            </p:extLst>
          </p:nvPr>
        </p:nvGraphicFramePr>
        <p:xfrm>
          <a:off x="838200" y="18009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46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B61B61-F323-4A53-9AE4-D7F0D469820A}"/>
              </a:ext>
            </a:extLst>
          </p:cNvPr>
          <p:cNvSpPr/>
          <p:nvPr/>
        </p:nvSpPr>
        <p:spPr>
          <a:xfrm>
            <a:off x="2106839" y="2410776"/>
            <a:ext cx="7195681" cy="3564271"/>
          </a:xfrm>
          <a:prstGeom prst="roundRect">
            <a:avLst>
              <a:gd name="adj" fmla="val 14955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/>
              <a:t>CPA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8388A7-1AFA-4B40-80DD-E98D47DE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mentorship activities count for promotion for each track?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B5F85F6-6381-4805-89F2-BD2E3AC0A988}"/>
              </a:ext>
            </a:extLst>
          </p:cNvPr>
          <p:cNvSpPr/>
          <p:nvPr/>
        </p:nvSpPr>
        <p:spPr>
          <a:xfrm>
            <a:off x="5804443" y="2410778"/>
            <a:ext cx="3498077" cy="37723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Trainee evaluations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Qualitative comments</a:t>
            </a:r>
          </a:p>
          <a:p>
            <a:r>
              <a:rPr lang="en-US" sz="240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eer letters of support</a:t>
            </a:r>
          </a:p>
          <a:p>
            <a:endParaRPr lang="en-US" sz="2400" dirty="0">
              <a:solidFill>
                <a:srgbClr val="000000"/>
              </a:solidFill>
              <a:latin typeface="Calibri Light" panose="020F0302020204030204" pitchFamily="34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Trainees supervised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Trainee presentations, posters &amp;</a:t>
            </a:r>
            <a:r>
              <a:rPr lang="en-US" sz="240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papers </a:t>
            </a: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Trainee letters of support</a:t>
            </a:r>
            <a:endParaRPr lang="en-US" sz="24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5602489-A7BF-4695-A942-E56F6E59D2E7}"/>
              </a:ext>
            </a:extLst>
          </p:cNvPr>
          <p:cNvSpPr/>
          <p:nvPr/>
        </p:nvSpPr>
        <p:spPr>
          <a:xfrm>
            <a:off x="3275390" y="2410776"/>
            <a:ext cx="6027130" cy="1498402"/>
          </a:xfrm>
          <a:prstGeom prst="roundRect">
            <a:avLst>
              <a:gd name="adj" fmla="val 37623"/>
            </a:avLst>
          </a:prstGeom>
          <a:solidFill>
            <a:schemeClr val="accent2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/>
              <a:t>Education</a:t>
            </a:r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B53AC67-54FB-4B7F-9AD3-FE052A4883C3}"/>
              </a:ext>
            </a:extLst>
          </p:cNvPr>
          <p:cNvSpPr/>
          <p:nvPr/>
        </p:nvSpPr>
        <p:spPr>
          <a:xfrm>
            <a:off x="3275390" y="4106532"/>
            <a:ext cx="6027130" cy="1868516"/>
          </a:xfrm>
          <a:prstGeom prst="roundRect">
            <a:avLst>
              <a:gd name="adj" fmla="val 32703"/>
            </a:avLst>
          </a:prstGeom>
          <a:solidFill>
            <a:schemeClr val="accent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/>
              <a:t>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420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1BF29AA-131F-8996-008F-E78AB1818947}"/>
              </a:ext>
            </a:extLst>
          </p:cNvPr>
          <p:cNvSpPr/>
          <p:nvPr/>
        </p:nvSpPr>
        <p:spPr>
          <a:xfrm>
            <a:off x="582840" y="1468685"/>
            <a:ext cx="10617268" cy="5278243"/>
          </a:xfrm>
          <a:prstGeom prst="roundRect">
            <a:avLst>
              <a:gd name="adj" fmla="val 1001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sz="4000" dirty="0"/>
          </a:p>
          <a:p>
            <a:r>
              <a:rPr lang="en-US" sz="4000" dirty="0"/>
              <a:t>Formal </a:t>
            </a:r>
          </a:p>
          <a:p>
            <a:r>
              <a:rPr lang="en-US" sz="4000" dirty="0"/>
              <a:t>mentorship</a:t>
            </a:r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7B61B61-F323-4A53-9AE4-D7F0D469820A}"/>
              </a:ext>
            </a:extLst>
          </p:cNvPr>
          <p:cNvSpPr/>
          <p:nvPr/>
        </p:nvSpPr>
        <p:spPr>
          <a:xfrm>
            <a:off x="582839" y="4859922"/>
            <a:ext cx="10550109" cy="1804349"/>
          </a:xfrm>
          <a:prstGeom prst="roundRect">
            <a:avLst>
              <a:gd name="adj" fmla="val 26408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/>
              <a:t>Informal </a:t>
            </a:r>
          </a:p>
          <a:p>
            <a:r>
              <a:rPr lang="en-US" sz="4000" dirty="0"/>
              <a:t>mentorship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8388A7-1AFA-4B40-80DD-E98D47DEF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Evidence of mentorship (all job descriptions)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B5F85F6-6381-4805-89F2-BD2E3AC0A988}"/>
              </a:ext>
            </a:extLst>
          </p:cNvPr>
          <p:cNvSpPr/>
          <p:nvPr/>
        </p:nvSpPr>
        <p:spPr>
          <a:xfrm>
            <a:off x="7101135" y="1558371"/>
            <a:ext cx="3964655" cy="1498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From Department of Medicine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5602489-A7BF-4695-A942-E56F6E59D2E7}"/>
              </a:ext>
            </a:extLst>
          </p:cNvPr>
          <p:cNvSpPr/>
          <p:nvPr/>
        </p:nvSpPr>
        <p:spPr>
          <a:xfrm>
            <a:off x="3323882" y="1558371"/>
            <a:ext cx="7741908" cy="1498402"/>
          </a:xfrm>
          <a:prstGeom prst="roundRect">
            <a:avLst>
              <a:gd name="adj" fmla="val 37623"/>
            </a:avLst>
          </a:prstGeom>
          <a:solidFill>
            <a:schemeClr val="accent2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Thank you </a:t>
            </a:r>
          </a:p>
          <a:p>
            <a:r>
              <a:rPr lang="en-US" sz="3600" dirty="0"/>
              <a:t>letter</a:t>
            </a:r>
            <a:endParaRPr lang="en-US" sz="16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B53AC67-54FB-4B7F-9AD3-FE052A4883C3}"/>
              </a:ext>
            </a:extLst>
          </p:cNvPr>
          <p:cNvSpPr/>
          <p:nvPr/>
        </p:nvSpPr>
        <p:spPr>
          <a:xfrm>
            <a:off x="3323882" y="3145637"/>
            <a:ext cx="7741908" cy="1683458"/>
          </a:xfrm>
          <a:prstGeom prst="roundRect">
            <a:avLst>
              <a:gd name="adj" fmla="val 32703"/>
            </a:avLst>
          </a:prstGeom>
          <a:solidFill>
            <a:schemeClr val="accent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Mentorship data </a:t>
            </a:r>
          </a:p>
          <a:p>
            <a:r>
              <a:rPr lang="en-US" sz="3600" dirty="0"/>
              <a:t>summary sheet</a:t>
            </a:r>
            <a:endParaRPr lang="en-US" sz="16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FC6E2B1-9CAC-1BE9-5C6A-B9437CAD315E}"/>
              </a:ext>
            </a:extLst>
          </p:cNvPr>
          <p:cNvSpPr/>
          <p:nvPr/>
        </p:nvSpPr>
        <p:spPr>
          <a:xfrm>
            <a:off x="7101136" y="3238166"/>
            <a:ext cx="4058356" cy="1498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Documenting mentees and </a:t>
            </a:r>
            <a:r>
              <a:rPr lang="en-US" sz="240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mentorship activities</a:t>
            </a:r>
            <a:endParaRPr lang="en-US" sz="240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(Promotions manual: page 72, Table 8; </a:t>
            </a:r>
            <a:r>
              <a:rPr lang="en-US" sz="240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No limit)</a:t>
            </a:r>
            <a:endParaRPr lang="en-US" sz="240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82A63ED-068D-55A5-0CA9-F8C38B0ECAEC}"/>
              </a:ext>
            </a:extLst>
          </p:cNvPr>
          <p:cNvSpPr/>
          <p:nvPr/>
        </p:nvSpPr>
        <p:spPr>
          <a:xfrm>
            <a:off x="3323882" y="4921406"/>
            <a:ext cx="7741908" cy="1683458"/>
          </a:xfrm>
          <a:prstGeom prst="roundRect">
            <a:avLst>
              <a:gd name="adj" fmla="val 32703"/>
            </a:avLst>
          </a:prstGeom>
          <a:solidFill>
            <a:schemeClr val="accent6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/>
              <a:t>Student letters data </a:t>
            </a:r>
          </a:p>
          <a:p>
            <a:r>
              <a:rPr lang="en-US" sz="3600" dirty="0"/>
              <a:t>summary sheet</a:t>
            </a:r>
            <a:endParaRPr lang="en-US" sz="16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1BBE431-9581-3AE7-2541-613EEC5ED965}"/>
              </a:ext>
            </a:extLst>
          </p:cNvPr>
          <p:cNvSpPr/>
          <p:nvPr/>
        </p:nvSpPr>
        <p:spPr>
          <a:xfrm>
            <a:off x="7194836" y="5013935"/>
            <a:ext cx="3964655" cy="1498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Three student letters</a:t>
            </a:r>
          </a:p>
          <a:p>
            <a:r>
              <a:rPr lang="en-US" sz="240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Promotions manual: page 71, Table 6)</a:t>
            </a:r>
          </a:p>
        </p:txBody>
      </p:sp>
    </p:spTree>
    <p:extLst>
      <p:ext uri="{BB962C8B-B14F-4D97-AF65-F5344CB8AC3E}">
        <p14:creationId xmlns:p14="http://schemas.microsoft.com/office/powerpoint/2010/main" val="57428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E80BB-2F1E-4656-8F7A-2E1EEABE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Help!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11C5E021-F389-65AB-939A-26D4734C58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9780578"/>
              </p:ext>
            </p:extLst>
          </p:nvPr>
        </p:nvGraphicFramePr>
        <p:xfrm>
          <a:off x="2342750" y="365126"/>
          <a:ext cx="8128000" cy="6305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9403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2463</TotalTime>
  <Words>220</Words>
  <Application>Microsoft Office PowerPoint</Application>
  <PresentationFormat>Widescreen</PresentationFormat>
  <Paragraphs>52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Let's talk promotion What "counts" as mentorship and how do you document it</vt:lpstr>
      <vt:lpstr>What mentorship activities count for promotion for each track?</vt:lpstr>
      <vt:lpstr>Evidence of mentorship (all job descriptions)</vt:lpstr>
      <vt:lpstr>Help!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Let's talk promotion What "counts" as mentorship and how do you document it</dc:title>
  <dc:creator>Catherine Yu</dc:creator>
  <cp:lastModifiedBy>Catherine Yu</cp:lastModifiedBy>
  <cp:revision>19</cp:revision>
  <dcterms:created xsi:type="dcterms:W3CDTF">2022-02-15T20:20:35Z</dcterms:created>
  <dcterms:modified xsi:type="dcterms:W3CDTF">2023-03-09T01:05:43Z</dcterms:modified>
</cp:coreProperties>
</file>