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66" r:id="rId2"/>
    <p:sldId id="387" r:id="rId3"/>
    <p:sldId id="388" r:id="rId4"/>
    <p:sldId id="384" r:id="rId5"/>
    <p:sldId id="339" r:id="rId6"/>
    <p:sldId id="386" r:id="rId7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ACA02B-3E7E-4691-B805-21FEC512D0B1}">
          <p14:sldIdLst>
            <p14:sldId id="366"/>
            <p14:sldId id="387"/>
            <p14:sldId id="388"/>
            <p14:sldId id="384"/>
            <p14:sldId id="339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14">
          <p15:clr>
            <a:srgbClr val="A4A3A4"/>
          </p15:clr>
        </p15:guide>
        <p15:guide id="2" pos="55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pril Kemick" initials="A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765"/>
    <a:srgbClr val="002060"/>
    <a:srgbClr val="001A48"/>
    <a:srgbClr val="001036"/>
    <a:srgbClr val="021137"/>
    <a:srgbClr val="002756"/>
    <a:srgbClr val="031237"/>
    <a:srgbClr val="1A2036"/>
    <a:srgbClr val="0A152F"/>
    <a:srgbClr val="0D1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242A1D-0DD7-412E-B677-E36B12602ACA}" v="8" dt="2026-02-13T16:19:35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40" autoAdjust="0"/>
    <p:restoredTop sz="96405" autoAdjust="0"/>
  </p:normalViewPr>
  <p:slideViewPr>
    <p:cSldViewPr>
      <p:cViewPr varScale="1">
        <p:scale>
          <a:sx n="82" d="100"/>
          <a:sy n="82" d="100"/>
        </p:scale>
        <p:origin x="1416" y="72"/>
      </p:cViewPr>
      <p:guideLst>
        <p:guide orient="horz" pos="2614"/>
        <p:guide pos="5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449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1902405" cy="74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95272" y="1"/>
            <a:ext cx="1902405" cy="19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8451"/>
            <a:ext cx="5664730" cy="19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64729" y="9728451"/>
            <a:ext cx="1132946" cy="19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 Narrow" pitchFamily="34" charset="0"/>
              </a:defRPr>
            </a:lvl1pPr>
          </a:lstStyle>
          <a:p>
            <a:fld id="{57212336-7DE3-4B44-992A-6F8265702009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3078" name="Picture 6" descr="UofTDk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2424" y="55150"/>
            <a:ext cx="1468109" cy="577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81831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87375" y="828675"/>
            <a:ext cx="5622925" cy="4217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512876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1902405" cy="74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09432" y="1"/>
            <a:ext cx="1902405" cy="19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" y="9725004"/>
            <a:ext cx="5663156" cy="19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spcBef>
                <a:spcPct val="0"/>
              </a:spcBef>
            </a:pPr>
            <a:endParaRPr lang="en-US" sz="1200" dirty="0">
              <a:latin typeface="Arial Narrow" pitchFamily="34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5664729" y="9728451"/>
            <a:ext cx="1132946" cy="19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spcBef>
                <a:spcPct val="0"/>
              </a:spcBef>
            </a:pPr>
            <a:fld id="{2CF0FB25-CDC6-4C1C-B78F-D0C13CECCDBE}" type="slidenum">
              <a:rPr lang="en-US" sz="1200">
                <a:latin typeface="Arial Narrow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200" dirty="0">
              <a:latin typeface="Arial Narrow" pitchFamily="34" charset="0"/>
            </a:endParaRPr>
          </a:p>
        </p:txBody>
      </p:sp>
      <p:pic>
        <p:nvPicPr>
          <p:cNvPr id="5132" name="Picture 12" descr="UofTDk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2424" y="55150"/>
            <a:ext cx="1468109" cy="577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856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1730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3460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5095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62388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274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320675"/>
            <a:ext cx="8197602" cy="948085"/>
          </a:xfrm>
        </p:spPr>
        <p:txBody>
          <a:bodyPr/>
          <a:lstStyle>
            <a:lvl1pPr>
              <a:defRPr>
                <a:solidFill>
                  <a:srgbClr val="1A203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6456" y="6525344"/>
            <a:ext cx="365125" cy="182562"/>
          </a:xfrm>
        </p:spPr>
        <p:txBody>
          <a:bodyPr/>
          <a:lstStyle/>
          <a:p>
            <a:fld id="{F172C9B4-EF56-423B-9785-B290563429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536" y="1700808"/>
            <a:ext cx="8280152" cy="4104680"/>
          </a:xfrm>
        </p:spPr>
        <p:txBody>
          <a:bodyPr/>
          <a:lstStyle>
            <a:lvl1pPr>
              <a:defRPr>
                <a:solidFill>
                  <a:srgbClr val="1A2036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1A2036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1A2036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1A2036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1A2036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9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9400" y="276225"/>
            <a:ext cx="8458200" cy="119697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61938" y="1820863"/>
            <a:ext cx="8475662" cy="99853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Prepared by </a:t>
            </a:r>
            <a:r>
              <a:rPr lang="en-US" noProof="1"/>
              <a:t>Firstname Lastname</a:t>
            </a: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261938" y="1470025"/>
            <a:ext cx="4310062" cy="349250"/>
          </a:xfrm>
        </p:spPr>
        <p:txBody>
          <a:bodyPr anchor="t"/>
          <a:lstStyle>
            <a:lvl1pPr>
              <a:lnSpc>
                <a:spcPct val="95000"/>
              </a:lnSpc>
              <a:spcBef>
                <a:spcPct val="25000"/>
              </a:spcBef>
              <a:defRPr sz="2400" spc="-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307D34-329F-753F-304D-E4897F587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7022"/>
            <a:ext cx="2427517" cy="53434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6CB42-C3BF-4F23-BA72-561648765DB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Cyan">
    <p:bg>
      <p:bgPr>
        <a:solidFill>
          <a:srgbClr val="0312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text, picture,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E00D5B-54C5-4C9F-847A-5F2872FEAD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29F87-0566-4B29-B8D2-23B7907D0B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9" y="320675"/>
            <a:ext cx="826961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677989"/>
            <a:ext cx="8272785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7213" y="5715000"/>
            <a:ext cx="19050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50">
                <a:latin typeface="Trade Gothic LT Std"/>
                <a:cs typeface="Trade Gothic LT Std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54275" y="5715000"/>
            <a:ext cx="6140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50">
                <a:latin typeface="Trade Gothic LT Std"/>
                <a:cs typeface="Trade Gothic LT Std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5715001"/>
            <a:ext cx="365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50">
                <a:solidFill>
                  <a:schemeClr val="tx1"/>
                </a:solidFill>
                <a:latin typeface="Trade Gothic LT Std"/>
                <a:cs typeface="Trade Gothic LT Std"/>
              </a:defRPr>
            </a:lvl1pPr>
          </a:lstStyle>
          <a:p>
            <a:fld id="{F172C9B4-EF56-423B-9785-B2905634291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4E53D7-67C8-C06A-AEE9-D5458DE4ED9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7022"/>
            <a:ext cx="2427517" cy="5343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54" r:id="rId3"/>
    <p:sldLayoutId id="214748366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 cap="none" spc="-30" baseline="0">
          <a:solidFill>
            <a:srgbClr val="031237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9pPr>
    </p:titleStyle>
    <p:bodyStyle>
      <a:lvl1pPr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defRPr sz="2800" kern="1200" spc="-30" baseline="0">
          <a:solidFill>
            <a:srgbClr val="031237"/>
          </a:solidFill>
          <a:latin typeface="Arial"/>
          <a:ea typeface="+mn-ea"/>
          <a:cs typeface="Arial"/>
        </a:defRPr>
      </a:lvl1pPr>
      <a:lvl2pPr marL="228600" indent="-2270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 spc="-20" baseline="0">
          <a:solidFill>
            <a:srgbClr val="031237"/>
          </a:solidFill>
          <a:latin typeface="Arial"/>
          <a:cs typeface="Arial"/>
        </a:defRPr>
      </a:lvl2pPr>
      <a:lvl3pPr marL="407988" indent="-1778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spc="-10" baseline="0">
          <a:solidFill>
            <a:srgbClr val="031237"/>
          </a:solidFill>
          <a:latin typeface="Arial"/>
          <a:cs typeface="Arial"/>
        </a:defRPr>
      </a:lvl3pPr>
      <a:lvl4pPr marL="582613" indent="-173038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rgbClr val="031237"/>
          </a:solidFill>
          <a:latin typeface="Arial"/>
          <a:cs typeface="Arial"/>
        </a:defRPr>
      </a:lvl4pPr>
      <a:lvl5pPr marL="735013" indent="-1508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rgbClr val="031237"/>
          </a:solidFill>
          <a:latin typeface="Arial"/>
          <a:cs typeface="Arial"/>
        </a:defRPr>
      </a:lvl5pPr>
      <a:lvl6pPr marL="1192213" indent="-1508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6pPr>
      <a:lvl7pPr marL="1649413" indent="-1508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7pPr>
      <a:lvl8pPr marL="2106613" indent="-1508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8pPr>
      <a:lvl9pPr marL="2563813" indent="-1508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6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alphaModFix amt="4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3"/>
                    </a14:imgEffect>
                    <a14:imgEffect>
                      <a14:saturation sat="1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" t="23054" r="-1" b="22441"/>
          <a:stretch/>
        </p:blipFill>
        <p:spPr>
          <a:xfrm>
            <a:off x="12579" y="0"/>
            <a:ext cx="9143998" cy="6703922"/>
          </a:xfr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  <a:reflection endPos="0" dist="50800" dir="5400000" sy="-100000" algn="bl" rotWithShape="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5BCE5E-C5BD-F446-A2D3-B1087604BB72}"/>
              </a:ext>
            </a:extLst>
          </p:cNvPr>
          <p:cNvSpPr/>
          <p:nvPr/>
        </p:nvSpPr>
        <p:spPr bwMode="auto">
          <a:xfrm>
            <a:off x="0" y="5807424"/>
            <a:ext cx="9156577" cy="10505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8280920" cy="1080120"/>
          </a:xfrm>
        </p:spPr>
        <p:txBody>
          <a:bodyPr/>
          <a:lstStyle/>
          <a:p>
            <a:r>
              <a:rPr lang="en-US" sz="2400" dirty="0"/>
              <a:t>Main Title Here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0" spc="0" dirty="0"/>
              <a:t>Subtitle Goes Here</a:t>
            </a:r>
            <a:endParaRPr lang="en-US" sz="2400" b="0" cap="non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1560" y="3789040"/>
            <a:ext cx="8136904" cy="1430585"/>
          </a:xfrm>
        </p:spPr>
        <p:txBody>
          <a:bodyPr/>
          <a:lstStyle/>
          <a:p>
            <a:r>
              <a:rPr lang="en-US" sz="1600" b="1" dirty="0" err="1">
                <a:latin typeface="Arial"/>
                <a:cs typeface="Arial"/>
              </a:rPr>
              <a:t>Firstname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Lastname</a:t>
            </a:r>
            <a:r>
              <a:rPr lang="en-US" sz="1600" b="1" dirty="0">
                <a:latin typeface="Arial"/>
                <a:cs typeface="Arial"/>
              </a:rPr>
              <a:t>, MD PhD</a:t>
            </a:r>
            <a:br>
              <a:rPr lang="en-CA" sz="1600" b="1" dirty="0">
                <a:latin typeface="Arial"/>
                <a:cs typeface="Arial"/>
              </a:rPr>
            </a:br>
            <a:endParaRPr lang="en-CA" sz="16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US" sz="1600" spc="0" dirty="0"/>
              <a:t>Title, etc.</a:t>
            </a:r>
          </a:p>
          <a:p>
            <a:pPr>
              <a:lnSpc>
                <a:spcPct val="100000"/>
              </a:lnSpc>
            </a:pPr>
            <a:r>
              <a:rPr lang="en-US" sz="1600" spc="0" dirty="0"/>
              <a:t>Department of Medicine, Faculty of Medicine</a:t>
            </a:r>
          </a:p>
          <a:p>
            <a:pPr>
              <a:lnSpc>
                <a:spcPct val="100000"/>
              </a:lnSpc>
            </a:pPr>
            <a:r>
              <a:rPr lang="en-US" sz="1600" spc="0" dirty="0"/>
              <a:t>University of Toronto</a:t>
            </a:r>
            <a:endParaRPr lang="en-US" sz="1800" spc="0" dirty="0"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9357AE-F066-A048-95B2-A836F4CBA8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22072"/>
            <a:ext cx="3024336" cy="6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0882798F-54C2-3735-5180-15DC97FA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6656" y="5445631"/>
            <a:ext cx="365125" cy="182562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14722-6049-9D85-FFB8-F7B04ACA7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52" y="312290"/>
            <a:ext cx="8269610" cy="1355725"/>
          </a:xfrm>
        </p:spPr>
        <p:txBody>
          <a:bodyPr wrap="square" anchor="ctr">
            <a:normAutofit/>
          </a:bodyPr>
          <a:lstStyle/>
          <a:p>
            <a:r>
              <a:rPr lang="en-US" sz="2400" dirty="0"/>
              <a:t>Main Title Here</a:t>
            </a: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7BCA82ED-6FB1-BA99-5C97-EED1541324B0}"/>
              </a:ext>
            </a:extLst>
          </p:cNvPr>
          <p:cNvSpPr txBox="1">
            <a:spLocks/>
          </p:cNvSpPr>
          <p:nvPr/>
        </p:nvSpPr>
        <p:spPr bwMode="auto">
          <a:xfrm>
            <a:off x="522740" y="3216581"/>
            <a:ext cx="3944305" cy="238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defRPr sz="2400" kern="1200" spc="-3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228600" indent="-227013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 spc="-20" baseline="0">
                <a:solidFill>
                  <a:srgbClr val="031237"/>
                </a:solidFill>
                <a:latin typeface="Arial"/>
                <a:cs typeface="Arial"/>
              </a:defRPr>
            </a:lvl2pPr>
            <a:lvl3pPr marL="407988" indent="-1778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000" kern="1200" spc="-10" baseline="0">
                <a:solidFill>
                  <a:srgbClr val="031237"/>
                </a:solidFill>
                <a:latin typeface="Arial"/>
                <a:cs typeface="Arial"/>
              </a:defRPr>
            </a:lvl3pPr>
            <a:lvl4pPr marL="582613" indent="-173038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rgbClr val="031237"/>
                </a:solidFill>
                <a:latin typeface="Arial"/>
                <a:cs typeface="Arial"/>
              </a:defRPr>
            </a:lvl4pPr>
            <a:lvl5pPr marL="735013" indent="-150813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31237"/>
                </a:solidFill>
                <a:latin typeface="Arial"/>
                <a:cs typeface="Arial"/>
              </a:defRPr>
            </a:lvl5pPr>
            <a:lvl6pPr marL="1192213" indent="-150813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649413" indent="-150813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106613" indent="-150813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563813" indent="-150813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1700" b="1" kern="1200" dirty="0" err="1">
                <a:solidFill>
                  <a:srgbClr val="031237"/>
                </a:solidFill>
              </a:rPr>
              <a:t>Firstname</a:t>
            </a:r>
            <a:r>
              <a:rPr lang="en-US" sz="1700" b="1" kern="1200" dirty="0">
                <a:solidFill>
                  <a:srgbClr val="031237"/>
                </a:solidFill>
              </a:rPr>
              <a:t> Lastname, MD PhD</a:t>
            </a:r>
            <a:br>
              <a:rPr lang="en-US" sz="1700" b="1" kern="1200" dirty="0">
                <a:solidFill>
                  <a:srgbClr val="031237"/>
                </a:solidFill>
              </a:rPr>
            </a:br>
            <a:endParaRPr lang="en-US" sz="1700" b="1" kern="1200" dirty="0">
              <a:solidFill>
                <a:srgbClr val="031237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1700" kern="1200" spc="0" dirty="0">
                <a:solidFill>
                  <a:srgbClr val="031237"/>
                </a:solidFill>
              </a:rPr>
              <a:t>Title, etc.</a:t>
            </a:r>
          </a:p>
          <a:p>
            <a:pPr eaLnBrk="0" hangingPunct="0">
              <a:spcBef>
                <a:spcPct val="50000"/>
              </a:spcBef>
            </a:pPr>
            <a:r>
              <a:rPr lang="en-US" sz="1700" kern="1200" spc="0" dirty="0">
                <a:solidFill>
                  <a:srgbClr val="031237"/>
                </a:solidFill>
              </a:rPr>
              <a:t>Department of Medicine, </a:t>
            </a:r>
          </a:p>
          <a:p>
            <a:pPr eaLnBrk="0" hangingPunct="0">
              <a:spcBef>
                <a:spcPct val="50000"/>
              </a:spcBef>
            </a:pPr>
            <a:r>
              <a:rPr lang="en-US" sz="1700" kern="1200" spc="0" dirty="0">
                <a:solidFill>
                  <a:srgbClr val="031237"/>
                </a:solidFill>
              </a:rPr>
              <a:t>Faculty of Medicine</a:t>
            </a:r>
          </a:p>
          <a:p>
            <a:pPr eaLnBrk="0" hangingPunct="0">
              <a:spcBef>
                <a:spcPct val="50000"/>
              </a:spcBef>
            </a:pPr>
            <a:r>
              <a:rPr lang="en-US" sz="1700" kern="1200" spc="0" dirty="0">
                <a:solidFill>
                  <a:srgbClr val="031237"/>
                </a:solidFill>
              </a:rPr>
              <a:t>University of Toronto</a:t>
            </a:r>
            <a:br>
              <a:rPr lang="en-US" sz="2800" kern="1200" spc="0" dirty="0">
                <a:solidFill>
                  <a:srgbClr val="031237"/>
                </a:solidFill>
              </a:rPr>
            </a:br>
            <a:endParaRPr lang="en-US" sz="2800" kern="1200" spc="0" dirty="0">
              <a:solidFill>
                <a:srgbClr val="031237"/>
              </a:solidFill>
            </a:endParaRPr>
          </a:p>
        </p:txBody>
      </p:sp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E5C9EC2A-3C35-03C2-B8A7-759F75DE4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3"/>
                    </a14:imgEffect>
                    <a14:imgEffect>
                      <a14:saturation sat="1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32" r="1" b="3858"/>
          <a:stretch>
            <a:fillRect/>
          </a:stretch>
        </p:blipFill>
        <p:spPr bwMode="auto">
          <a:xfrm>
            <a:off x="4663456" y="1252728"/>
            <a:ext cx="3944305" cy="435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1A58236-4286-887A-8548-924920488A4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23552" y="1379983"/>
            <a:ext cx="8008118" cy="576064"/>
          </a:xfrm>
        </p:spPr>
        <p:txBody>
          <a:bodyPr/>
          <a:lstStyle/>
          <a:p>
            <a:r>
              <a:rPr lang="en-US" sz="2400" dirty="0">
                <a:solidFill>
                  <a:schemeClr val="bg2"/>
                </a:solidFill>
              </a:rPr>
              <a:t>Subtitle Here: </a:t>
            </a:r>
          </a:p>
        </p:txBody>
      </p:sp>
    </p:spTree>
    <p:extLst>
      <p:ext uri="{BB962C8B-B14F-4D97-AF65-F5344CB8AC3E}">
        <p14:creationId xmlns:p14="http://schemas.microsoft.com/office/powerpoint/2010/main" val="150806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0B15EF-71F1-BD84-F222-DFBA6FEF3AE2}"/>
              </a:ext>
            </a:extLst>
          </p:cNvPr>
          <p:cNvSpPr txBox="1">
            <a:spLocks/>
          </p:cNvSpPr>
          <p:nvPr/>
        </p:nvSpPr>
        <p:spPr bwMode="auto">
          <a:xfrm>
            <a:off x="486805" y="1194851"/>
            <a:ext cx="8458200" cy="75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none" spc="-3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en-US" sz="2800" dirty="0">
                <a:solidFill>
                  <a:srgbClr val="002060"/>
                </a:solidFill>
              </a:rPr>
              <a:t>Main Title Here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3D94EAF-8D19-6ADD-3AA3-15050F87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805" y="1844824"/>
            <a:ext cx="7491064" cy="998537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Subtitle Here: </a:t>
            </a: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71C5A3E4-95ED-9B4E-86D9-1127C7C3B94A}"/>
              </a:ext>
            </a:extLst>
          </p:cNvPr>
          <p:cNvSpPr txBox="1">
            <a:spLocks/>
          </p:cNvSpPr>
          <p:nvPr/>
        </p:nvSpPr>
        <p:spPr bwMode="auto">
          <a:xfrm>
            <a:off x="683568" y="4261662"/>
            <a:ext cx="7848872" cy="143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defRPr sz="2400" kern="1200" spc="-3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228600" indent="-227013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 spc="-20" baseline="0">
                <a:solidFill>
                  <a:srgbClr val="031237"/>
                </a:solidFill>
                <a:latin typeface="Arial"/>
                <a:cs typeface="Arial"/>
              </a:defRPr>
            </a:lvl2pPr>
            <a:lvl3pPr marL="407988" indent="-177800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000" kern="1200" spc="-10" baseline="0">
                <a:solidFill>
                  <a:srgbClr val="031237"/>
                </a:solidFill>
                <a:latin typeface="Arial"/>
                <a:cs typeface="Arial"/>
              </a:defRPr>
            </a:lvl3pPr>
            <a:lvl4pPr marL="582613" indent="-173038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>
                <a:solidFill>
                  <a:srgbClr val="031237"/>
                </a:solidFill>
                <a:latin typeface="Arial"/>
                <a:cs typeface="Arial"/>
              </a:defRPr>
            </a:lvl4pPr>
            <a:lvl5pPr marL="735013" indent="-150813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rgbClr val="031237"/>
                </a:solidFill>
                <a:latin typeface="Arial"/>
                <a:cs typeface="Arial"/>
              </a:defRPr>
            </a:lvl5pPr>
            <a:lvl6pPr marL="1192213" indent="-150813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649413" indent="-150813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106613" indent="-150813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563813" indent="-150813" algn="l" rtl="0" eaLnBrk="1" fontAlgn="base" hangingPunct="1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r>
              <a:rPr lang="en-US" sz="1600" b="1" dirty="0" err="1">
                <a:solidFill>
                  <a:srgbClr val="002060"/>
                </a:solidFill>
              </a:rPr>
              <a:t>Firstname</a:t>
            </a:r>
            <a:r>
              <a:rPr lang="en-US" sz="1600" b="1" dirty="0">
                <a:solidFill>
                  <a:srgbClr val="002060"/>
                </a:solidFill>
              </a:rPr>
              <a:t> Lastname, MD PhD</a:t>
            </a:r>
            <a:br>
              <a:rPr lang="en-CA" sz="1600" b="1" dirty="0">
                <a:solidFill>
                  <a:srgbClr val="002060"/>
                </a:solidFill>
              </a:rPr>
            </a:br>
            <a:endParaRPr lang="en-CA" sz="1600" b="1" dirty="0">
              <a:solidFill>
                <a:srgbClr val="002060"/>
              </a:solidFill>
            </a:endParaRPr>
          </a:p>
          <a:p>
            <a:pPr algn="r">
              <a:lnSpc>
                <a:spcPct val="100000"/>
              </a:lnSpc>
            </a:pPr>
            <a:r>
              <a:rPr lang="en-US" sz="1600" spc="0" dirty="0">
                <a:solidFill>
                  <a:srgbClr val="002060"/>
                </a:solidFill>
              </a:rPr>
              <a:t>Title, etc.</a:t>
            </a:r>
          </a:p>
          <a:p>
            <a:pPr algn="r">
              <a:lnSpc>
                <a:spcPct val="100000"/>
              </a:lnSpc>
            </a:pPr>
            <a:r>
              <a:rPr lang="en-US" sz="1600" spc="0" dirty="0">
                <a:solidFill>
                  <a:srgbClr val="002060"/>
                </a:solidFill>
              </a:rPr>
              <a:t>Department of Medicine, Faculty of Medicine</a:t>
            </a:r>
          </a:p>
          <a:p>
            <a:pPr algn="r">
              <a:lnSpc>
                <a:spcPct val="100000"/>
              </a:lnSpc>
            </a:pPr>
            <a:r>
              <a:rPr lang="en-US" sz="1600" spc="0" dirty="0">
                <a:solidFill>
                  <a:srgbClr val="002060"/>
                </a:solidFill>
              </a:rPr>
              <a:t>University of Toronto</a:t>
            </a:r>
            <a:br>
              <a:rPr lang="en-US" sz="1600" spc="0" dirty="0">
                <a:solidFill>
                  <a:srgbClr val="002060"/>
                </a:solidFill>
              </a:rPr>
            </a:br>
            <a:endParaRPr lang="en-US" sz="1600" spc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7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32 pt. Title Goes Here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536" y="1700808"/>
            <a:ext cx="7056784" cy="4104680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r>
              <a:rPr lang="en-US" sz="2000" b="1" dirty="0"/>
              <a:t>Main copy goes here.</a:t>
            </a:r>
          </a:p>
          <a:p>
            <a:pPr lvl="0">
              <a:lnSpc>
                <a:spcPct val="110000"/>
              </a:lnSpc>
            </a:pPr>
            <a:r>
              <a:rPr lang="en-US" sz="2000" dirty="0"/>
              <a:t>Regular Copy goes here.</a:t>
            </a:r>
          </a:p>
          <a:p>
            <a:pPr lvl="0">
              <a:lnSpc>
                <a:spcPct val="110000"/>
              </a:lnSpc>
            </a:pPr>
            <a:endParaRPr lang="en-US" sz="2000" dirty="0"/>
          </a:p>
          <a:p>
            <a:pPr marL="342900" lvl="0" indent="-342900">
              <a:lnSpc>
                <a:spcPct val="110000"/>
              </a:lnSpc>
              <a:buFont typeface="Arial"/>
              <a:buChar char="•"/>
            </a:pPr>
            <a:r>
              <a:rPr lang="en-US" sz="1800" dirty="0"/>
              <a:t>Bullet One</a:t>
            </a:r>
          </a:p>
          <a:p>
            <a:pPr marL="342900" lvl="0" indent="-342900">
              <a:lnSpc>
                <a:spcPct val="110000"/>
              </a:lnSpc>
              <a:buFont typeface="Arial"/>
              <a:buChar char="•"/>
            </a:pPr>
            <a:r>
              <a:rPr lang="en-US" sz="1800" dirty="0"/>
              <a:t>Bullet Two</a:t>
            </a:r>
          </a:p>
          <a:p>
            <a:pPr marL="342900" lvl="0" indent="-342900">
              <a:lnSpc>
                <a:spcPct val="110000"/>
              </a:lnSpc>
              <a:buFont typeface="Arial"/>
              <a:buChar char="•"/>
            </a:pPr>
            <a:r>
              <a:rPr lang="en-US" sz="1800" dirty="0"/>
              <a:t>Bullet Three, etc.</a:t>
            </a:r>
          </a:p>
        </p:txBody>
      </p:sp>
    </p:spTree>
    <p:extLst>
      <p:ext uri="{BB962C8B-B14F-4D97-AF65-F5344CB8AC3E}">
        <p14:creationId xmlns:p14="http://schemas.microsoft.com/office/powerpoint/2010/main" val="427852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D5B-54C5-4C9F-847A-5F2872FEAD7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549275"/>
            <a:ext cx="8496944" cy="5040313"/>
          </a:xfrm>
        </p:spPr>
        <p:txBody>
          <a:bodyPr anchor="ctr"/>
          <a:lstStyle/>
          <a:p>
            <a:pPr algn="ctr"/>
            <a:r>
              <a:rPr lang="en-US" sz="6000" b="1" spc="-300" dirty="0">
                <a:solidFill>
                  <a:srgbClr val="1A2036"/>
                </a:solidFill>
                <a:latin typeface="Arial"/>
                <a:cs typeface="Arial"/>
              </a:rPr>
              <a:t>Questions</a:t>
            </a:r>
            <a:r>
              <a:rPr lang="en-US" sz="6000" spc="-300" dirty="0">
                <a:solidFill>
                  <a:srgbClr val="1A2036"/>
                </a:solidFill>
                <a:latin typeface="Arial"/>
                <a:cs typeface="Arial"/>
              </a:rPr>
              <a:t>/</a:t>
            </a:r>
            <a:r>
              <a:rPr lang="en-US" sz="6000" b="1" spc="-300" dirty="0">
                <a:solidFill>
                  <a:srgbClr val="1A2036"/>
                </a:solidFill>
                <a:latin typeface="Arial"/>
                <a:cs typeface="Arial"/>
              </a:rPr>
              <a:t>Discussion</a:t>
            </a:r>
            <a:endParaRPr lang="en-US" sz="6000" dirty="0">
              <a:solidFill>
                <a:srgbClr val="1A2036"/>
              </a:solidFill>
              <a:latin typeface="Arial"/>
              <a:cs typeface="Arial"/>
            </a:endParaRPr>
          </a:p>
          <a:p>
            <a:pPr algn="ctr"/>
            <a:r>
              <a:rPr lang="en-US" sz="2400" dirty="0">
                <a:solidFill>
                  <a:srgbClr val="1A2036"/>
                </a:solidFill>
                <a:latin typeface="Arial"/>
                <a:cs typeface="Arial"/>
              </a:rPr>
              <a:t>Department of Medicine: </a:t>
            </a:r>
            <a:r>
              <a:rPr lang="en-US" sz="2400" dirty="0" err="1">
                <a:solidFill>
                  <a:srgbClr val="1A2036"/>
                </a:solidFill>
                <a:latin typeface="Arial"/>
                <a:cs typeface="Arial"/>
              </a:rPr>
              <a:t>deptmedicine.utoronto.ca</a:t>
            </a:r>
            <a:endParaRPr lang="en-US" sz="2400" dirty="0">
              <a:solidFill>
                <a:srgbClr val="1A203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627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D5B-54C5-4C9F-847A-5F2872FEAD7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549275"/>
            <a:ext cx="7715572" cy="5040313"/>
          </a:xfrm>
        </p:spPr>
        <p:txBody>
          <a:bodyPr anchor="ctr"/>
          <a:lstStyle/>
          <a:p>
            <a:r>
              <a:rPr lang="en-US" sz="6000" b="1" spc="-300" dirty="0">
                <a:solidFill>
                  <a:srgbClr val="1A2036"/>
                </a:solidFill>
                <a:latin typeface="Arial"/>
                <a:cs typeface="Arial"/>
              </a:rPr>
              <a:t>Thank You.</a:t>
            </a:r>
            <a:endParaRPr lang="en-US" sz="6000" dirty="0">
              <a:solidFill>
                <a:srgbClr val="1A203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3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estle Proposal A3">
  <a:themeElements>
    <a:clrScheme name="Boundless Slide White">
      <a:dk1>
        <a:srgbClr val="89959F"/>
      </a:dk1>
      <a:lt1>
        <a:srgbClr val="FFFFFF"/>
      </a:lt1>
      <a:dk2>
        <a:srgbClr val="1F497D"/>
      </a:dk2>
      <a:lt2>
        <a:srgbClr val="001A49"/>
      </a:lt2>
      <a:accent1>
        <a:srgbClr val="007EA3"/>
      </a:accent1>
      <a:accent2>
        <a:srgbClr val="0D9DBF"/>
      </a:accent2>
      <a:accent3>
        <a:srgbClr val="FFFFFF"/>
      </a:accent3>
      <a:accent4>
        <a:srgbClr val="747E87"/>
      </a:accent4>
      <a:accent5>
        <a:srgbClr val="AAC0CE"/>
      </a:accent5>
      <a:accent6>
        <a:srgbClr val="0B8EAD"/>
      </a:accent6>
      <a:hlink>
        <a:srgbClr val="0191B4"/>
      </a:hlink>
      <a:folHlink>
        <a:srgbClr val="0EAED4"/>
      </a:folHlink>
    </a:clrScheme>
    <a:fontScheme name="Boundless_UofT">
      <a:majorFont>
        <a:latin typeface="Trade Gothic LT Std Bold"/>
        <a:ea typeface=""/>
        <a:cs typeface=""/>
      </a:majorFont>
      <a:minorFont>
        <a:latin typeface="Trade Gothic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2">
                <a:lumMod val="20000"/>
                <a:lumOff val="80000"/>
              </a:schemeClr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89959F"/>
        </a:dk1>
        <a:lt1>
          <a:srgbClr val="FFFFFF"/>
        </a:lt1>
        <a:dk2>
          <a:srgbClr val="1F497D"/>
        </a:dk2>
        <a:lt2>
          <a:srgbClr val="001A49"/>
        </a:lt2>
        <a:accent1>
          <a:srgbClr val="007EA3"/>
        </a:accent1>
        <a:accent2>
          <a:srgbClr val="0D9DBF"/>
        </a:accent2>
        <a:accent3>
          <a:srgbClr val="FFFFFF"/>
        </a:accent3>
        <a:accent4>
          <a:srgbClr val="747E87"/>
        </a:accent4>
        <a:accent5>
          <a:srgbClr val="AAC0CE"/>
        </a:accent5>
        <a:accent6>
          <a:srgbClr val="0B8EAD"/>
        </a:accent6>
        <a:hlink>
          <a:srgbClr val="0191B4"/>
        </a:hlink>
        <a:folHlink>
          <a:srgbClr val="0EAE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7EA3"/>
        </a:dk1>
        <a:lt1>
          <a:srgbClr val="FFFFFF"/>
        </a:lt1>
        <a:dk2>
          <a:srgbClr val="1F497D"/>
        </a:dk2>
        <a:lt2>
          <a:srgbClr val="898C96"/>
        </a:lt2>
        <a:accent1>
          <a:srgbClr val="007EA3"/>
        </a:accent1>
        <a:accent2>
          <a:srgbClr val="0D9DBF"/>
        </a:accent2>
        <a:accent3>
          <a:srgbClr val="FFFFFF"/>
        </a:accent3>
        <a:accent4>
          <a:srgbClr val="006B8B"/>
        </a:accent4>
        <a:accent5>
          <a:srgbClr val="AAC0CE"/>
        </a:accent5>
        <a:accent6>
          <a:srgbClr val="0B8EAD"/>
        </a:accent6>
        <a:hlink>
          <a:srgbClr val="0191B4"/>
        </a:hlink>
        <a:folHlink>
          <a:srgbClr val="0EAE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F2E8774B-F5DB-DB48-9183-8B1DB8AE7AB9}" vid="{029F5919-724F-9740-A7F3-474A063F6E2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ADADA5"/>
      </a:lt2>
      <a:accent1>
        <a:srgbClr val="12636B"/>
      </a:accent1>
      <a:accent2>
        <a:srgbClr val="FF9C08"/>
      </a:accent2>
      <a:accent3>
        <a:srgbClr val="FFFFFF"/>
      </a:accent3>
      <a:accent4>
        <a:srgbClr val="000000"/>
      </a:accent4>
      <a:accent5>
        <a:srgbClr val="AAB7BA"/>
      </a:accent5>
      <a:accent6>
        <a:srgbClr val="E78D06"/>
      </a:accent6>
      <a:hlink>
        <a:srgbClr val="3A73C5"/>
      </a:hlink>
      <a:folHlink>
        <a:srgbClr val="ADAD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b5800720-658a-40d8-bbcc-3cc17c0117d7}" enabled="1" method="Standard" siteId="{78aac226-2f03-4b4d-9037-b46d56c5521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124</Words>
  <Application>Microsoft Office PowerPoint</Application>
  <PresentationFormat>On-screen Show (4:3)</PresentationFormat>
  <Paragraphs>30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Narrow</vt:lpstr>
      <vt:lpstr>Trade Gothic LT Std</vt:lpstr>
      <vt:lpstr>Nestle Proposal A3</vt:lpstr>
      <vt:lpstr>Main Title Here  Subtitle Goes Here</vt:lpstr>
      <vt:lpstr>Main Title Here</vt:lpstr>
      <vt:lpstr>PowerPoint Presentation</vt:lpstr>
      <vt:lpstr>32 pt. Title Goes Here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Here  Subtitle Goes Here</dc:title>
  <dc:creator>Brianne Tulk</dc:creator>
  <cp:lastModifiedBy>Alexandra Gilliss</cp:lastModifiedBy>
  <cp:revision>4</cp:revision>
  <cp:lastPrinted>2013-04-29T14:13:14Z</cp:lastPrinted>
  <dcterms:created xsi:type="dcterms:W3CDTF">2020-06-15T13:12:16Z</dcterms:created>
  <dcterms:modified xsi:type="dcterms:W3CDTF">2026-02-13T16:35:42Z</dcterms:modified>
</cp:coreProperties>
</file>