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66" r:id="rId2"/>
    <p:sldId id="384" r:id="rId3"/>
    <p:sldId id="339" r:id="rId4"/>
    <p:sldId id="386" r:id="rId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ACA02B-3E7E-4691-B805-21FEC512D0B1}">
          <p14:sldIdLst>
            <p14:sldId id="366"/>
            <p14:sldId id="384"/>
            <p14:sldId id="339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>
          <p15:clr>
            <a:srgbClr val="A4A3A4"/>
          </p15:clr>
        </p15:guide>
        <p15:guide id="2" pos="55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ril Kemick" initials="A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A48"/>
    <a:srgbClr val="001036"/>
    <a:srgbClr val="021137"/>
    <a:srgbClr val="002756"/>
    <a:srgbClr val="031237"/>
    <a:srgbClr val="1A2036"/>
    <a:srgbClr val="0A152F"/>
    <a:srgbClr val="0D1B3E"/>
    <a:srgbClr val="081025"/>
    <a:srgbClr val="007E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95" autoAdjust="0"/>
    <p:restoredTop sz="96405" autoAdjust="0"/>
  </p:normalViewPr>
  <p:slideViewPr>
    <p:cSldViewPr>
      <p:cViewPr varScale="1">
        <p:scale>
          <a:sx n="131" d="100"/>
          <a:sy n="131" d="100"/>
        </p:scale>
        <p:origin x="2208" y="184"/>
      </p:cViewPr>
      <p:guideLst>
        <p:guide orient="horz" pos="2614"/>
        <p:guide pos="5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4496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89527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8451"/>
            <a:ext cx="5664730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fld id="{57212336-7DE3-4B44-992A-6F826570200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78" name="Picture 6" descr="UofTDkBl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818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87375" y="828675"/>
            <a:ext cx="5622925" cy="4217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512876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1902405" cy="74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909432" y="1"/>
            <a:ext cx="1902405" cy="19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2" y="9725004"/>
            <a:ext cx="566315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spcBef>
                <a:spcPct val="0"/>
              </a:spcBef>
            </a:pPr>
            <a:endParaRPr lang="en-US" sz="1200" dirty="0">
              <a:latin typeface="Arial Narrow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5664729" y="9728451"/>
            <a:ext cx="1132946" cy="19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0"/>
              </a:spcBef>
            </a:pPr>
            <a:fld id="{2CF0FB25-CDC6-4C1C-B78F-D0C13CECCDBE}" type="slidenum">
              <a:rPr lang="en-US" sz="1200">
                <a:latin typeface="Arial Narrow" pitchFamily="34" charset="0"/>
              </a:rPr>
              <a:pPr algn="r">
                <a:spcBef>
                  <a:spcPct val="0"/>
                </a:spcBef>
              </a:pPr>
              <a:t>‹#›</a:t>
            </a:fld>
            <a:endParaRPr lang="en-US" sz="1200" dirty="0">
              <a:latin typeface="Arial Narrow" pitchFamily="34" charset="0"/>
            </a:endParaRPr>
          </a:p>
        </p:txBody>
      </p:sp>
      <p:pic>
        <p:nvPicPr>
          <p:cNvPr id="5132" name="Picture 12" descr="UofTDkBlu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2424" y="55150"/>
            <a:ext cx="1468109" cy="577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56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17303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3460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50958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62388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274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320675"/>
            <a:ext cx="8197602" cy="948085"/>
          </a:xfrm>
        </p:spPr>
        <p:txBody>
          <a:bodyPr/>
          <a:lstStyle>
            <a:lvl1pPr>
              <a:defRPr>
                <a:solidFill>
                  <a:srgbClr val="1A203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365125" cy="182562"/>
          </a:xfrm>
        </p:spPr>
        <p:txBody>
          <a:bodyPr/>
          <a:lstStyle/>
          <a:p>
            <a:fld id="{F172C9B4-EF56-423B-9785-B2905634291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8280152" cy="4104680"/>
          </a:xfrm>
        </p:spPr>
        <p:txBody>
          <a:bodyPr/>
          <a:lstStyle>
            <a:lvl1pPr>
              <a:defRPr>
                <a:solidFill>
                  <a:srgbClr val="1A2036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1A2036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1A2036"/>
                </a:solidFill>
                <a:latin typeface="Arial"/>
                <a:cs typeface="Arial"/>
              </a:defRPr>
            </a:lvl3pPr>
            <a:lvl4pPr>
              <a:defRPr>
                <a:solidFill>
                  <a:srgbClr val="1A2036"/>
                </a:solidFill>
                <a:latin typeface="Arial"/>
                <a:cs typeface="Arial"/>
              </a:defRPr>
            </a:lvl4pPr>
            <a:lvl5pPr>
              <a:defRPr>
                <a:solidFill>
                  <a:srgbClr val="1A2036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99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9982B4D-E119-0143-88FB-33A6641E5446}"/>
              </a:ext>
            </a:extLst>
          </p:cNvPr>
          <p:cNvGrpSpPr/>
          <p:nvPr userDrawn="1"/>
        </p:nvGrpSpPr>
        <p:grpSpPr>
          <a:xfrm>
            <a:off x="2" y="5840611"/>
            <a:ext cx="9143998" cy="1017389"/>
            <a:chOff x="2" y="5840611"/>
            <a:chExt cx="9143998" cy="10173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28E95EA-D625-F644-916F-A4F4686934C1}"/>
                </a:ext>
              </a:extLst>
            </p:cNvPr>
            <p:cNvSpPr/>
            <p:nvPr userDrawn="1"/>
          </p:nvSpPr>
          <p:spPr bwMode="auto">
            <a:xfrm>
              <a:off x="2" y="5840611"/>
              <a:ext cx="9143998" cy="1017389"/>
            </a:xfrm>
            <a:prstGeom prst="rect">
              <a:avLst/>
            </a:prstGeom>
            <a:solidFill>
              <a:srgbClr val="001A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9EA1E6-CE48-B14D-9E2A-F4581D5B19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032102"/>
              <a:ext cx="2935359" cy="661790"/>
            </a:xfrm>
            <a:prstGeom prst="rect">
              <a:avLst/>
            </a:prstGeom>
          </p:spPr>
        </p:pic>
      </p:grp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-9144" y="-9144"/>
            <a:ext cx="9162288" cy="59710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79400" y="276225"/>
            <a:ext cx="8458200" cy="119697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61938" y="1820863"/>
            <a:ext cx="8475662" cy="998537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Prepared by </a:t>
            </a:r>
            <a:r>
              <a:rPr lang="en-US" noProof="1"/>
              <a:t>Firstname Lastname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261938" y="1470025"/>
            <a:ext cx="4310062" cy="349250"/>
          </a:xfrm>
        </p:spPr>
        <p:txBody>
          <a:bodyPr anchor="t"/>
          <a:lstStyle>
            <a:lvl1pPr>
              <a:lnSpc>
                <a:spcPct val="95000"/>
              </a:lnSpc>
              <a:spcBef>
                <a:spcPct val="25000"/>
              </a:spcBef>
              <a:defRPr sz="2400" spc="-3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0C256A9-4509-7B42-A2A2-C7053053CD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82" y="6029575"/>
            <a:ext cx="1529258" cy="6643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6CB42-C3BF-4F23-BA72-561648765DB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Cyan">
    <p:bg>
      <p:bgPr>
        <a:solidFill>
          <a:srgbClr val="0312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text, picture, chart or table.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E00D5B-54C5-4C9F-847A-5F2872FEAD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9F87-0566-4B29-B8D2-23B7907D0B0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6D28EBE-A3FB-5D4F-A382-6052ECAD4F37}"/>
              </a:ext>
            </a:extLst>
          </p:cNvPr>
          <p:cNvGrpSpPr/>
          <p:nvPr userDrawn="1"/>
        </p:nvGrpSpPr>
        <p:grpSpPr>
          <a:xfrm>
            <a:off x="2" y="5840611"/>
            <a:ext cx="9143998" cy="1017389"/>
            <a:chOff x="2" y="5840611"/>
            <a:chExt cx="9143998" cy="10173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366C8BA-8DE3-D64B-A377-C20A9F87F1F8}"/>
                </a:ext>
              </a:extLst>
            </p:cNvPr>
            <p:cNvSpPr/>
            <p:nvPr userDrawn="1"/>
          </p:nvSpPr>
          <p:spPr bwMode="auto">
            <a:xfrm>
              <a:off x="2" y="5840611"/>
              <a:ext cx="9143998" cy="1017389"/>
            </a:xfrm>
            <a:prstGeom prst="rect">
              <a:avLst/>
            </a:prstGeom>
            <a:solidFill>
              <a:srgbClr val="001A4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+mn-lt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5F1EA3-580D-614C-B1D1-49911A69E1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032102"/>
              <a:ext cx="2935359" cy="661790"/>
            </a:xfrm>
            <a:prstGeom prst="rect">
              <a:avLst/>
            </a:prstGeom>
          </p:spPr>
        </p:pic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9" y="320675"/>
            <a:ext cx="826961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677989"/>
            <a:ext cx="8272785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57213" y="5715000"/>
            <a:ext cx="19050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50">
                <a:latin typeface="Trade Gothic LT Std"/>
                <a:cs typeface="Trade Gothic LT Std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54275" y="5715000"/>
            <a:ext cx="61404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050">
                <a:latin typeface="Trade Gothic LT Std"/>
                <a:cs typeface="Trade Gothic LT Std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5715001"/>
            <a:ext cx="3651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50">
                <a:solidFill>
                  <a:schemeClr val="tx1"/>
                </a:solidFill>
                <a:latin typeface="Trade Gothic LT Std"/>
                <a:cs typeface="Trade Gothic LT Std"/>
              </a:defRPr>
            </a:lvl1pPr>
          </a:lstStyle>
          <a:p>
            <a:fld id="{F172C9B4-EF56-423B-9785-B2905634291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EB62D3-7762-7E41-BF38-EA4BDD462B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82" y="6029575"/>
            <a:ext cx="1529258" cy="66431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2" r:id="rId2"/>
    <p:sldLayoutId id="2147483654" r:id="rId3"/>
    <p:sldLayoutId id="214748366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 cap="none" spc="-30" baseline="0">
          <a:solidFill>
            <a:srgbClr val="031237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 Narrow" pitchFamily="34" charset="0"/>
        </a:defRPr>
      </a:lvl9pPr>
    </p:titleStyle>
    <p:bodyStyle>
      <a:lvl1pPr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defRPr sz="2800" kern="1200" spc="-30" baseline="0">
          <a:solidFill>
            <a:srgbClr val="031237"/>
          </a:solidFill>
          <a:latin typeface="Arial"/>
          <a:ea typeface="+mn-ea"/>
          <a:cs typeface="Arial"/>
        </a:defRPr>
      </a:lvl1pPr>
      <a:lvl2pPr marL="228600" indent="-227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 spc="-20" baseline="0">
          <a:solidFill>
            <a:srgbClr val="031237"/>
          </a:solidFill>
          <a:latin typeface="Arial"/>
          <a:cs typeface="Arial"/>
        </a:defRPr>
      </a:lvl2pPr>
      <a:lvl3pPr marL="407988" indent="-17780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spc="-10" baseline="0">
          <a:solidFill>
            <a:srgbClr val="031237"/>
          </a:solidFill>
          <a:latin typeface="Arial"/>
          <a:cs typeface="Arial"/>
        </a:defRPr>
      </a:lvl3pPr>
      <a:lvl4pPr marL="582613" indent="-173038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>
          <a:solidFill>
            <a:srgbClr val="031237"/>
          </a:solidFill>
          <a:latin typeface="Arial"/>
          <a:cs typeface="Arial"/>
        </a:defRPr>
      </a:lvl4pPr>
      <a:lvl5pPr marL="7350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rgbClr val="031237"/>
          </a:solidFill>
          <a:latin typeface="Arial"/>
          <a:cs typeface="Arial"/>
        </a:defRPr>
      </a:lvl5pPr>
      <a:lvl6pPr marL="11922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6pPr>
      <a:lvl7pPr marL="16494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7pPr>
      <a:lvl8pPr marL="21066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8pPr>
      <a:lvl9pPr marL="2563813" indent="-1508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chemeClr val="tx1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23054" r="-1" b="22441"/>
          <a:stretch/>
        </p:blipFill>
        <p:spPr>
          <a:xfrm>
            <a:off x="2" y="0"/>
            <a:ext cx="9143998" cy="670392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5BCE5E-C5BD-F446-A2D3-B1087604BB72}"/>
              </a:ext>
            </a:extLst>
          </p:cNvPr>
          <p:cNvSpPr/>
          <p:nvPr/>
        </p:nvSpPr>
        <p:spPr bwMode="auto">
          <a:xfrm>
            <a:off x="2" y="5840611"/>
            <a:ext cx="9144000" cy="10505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err="1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280920" cy="1080120"/>
          </a:xfrm>
        </p:spPr>
        <p:txBody>
          <a:bodyPr/>
          <a:lstStyle/>
          <a:p>
            <a:r>
              <a:rPr lang="en-US" sz="2400" dirty="0"/>
              <a:t>Main Title Here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0" spc="0" dirty="0"/>
              <a:t>Subtitle Goes Here</a:t>
            </a:r>
            <a:endParaRPr lang="en-US" sz="2400" b="0" cap="none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11560" y="3789040"/>
            <a:ext cx="8136904" cy="1430585"/>
          </a:xfrm>
        </p:spPr>
        <p:txBody>
          <a:bodyPr/>
          <a:lstStyle/>
          <a:p>
            <a:r>
              <a:rPr lang="en-US" sz="1600" b="1" dirty="0" err="1">
                <a:latin typeface="Arial"/>
                <a:cs typeface="Arial"/>
              </a:rPr>
              <a:t>Firstname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b="1" dirty="0" err="1">
                <a:latin typeface="Arial"/>
                <a:cs typeface="Arial"/>
              </a:rPr>
              <a:t>Lastname</a:t>
            </a:r>
            <a:r>
              <a:rPr lang="en-US" sz="1600" b="1" dirty="0">
                <a:latin typeface="Arial"/>
                <a:cs typeface="Arial"/>
              </a:rPr>
              <a:t>, MD PhD</a:t>
            </a:r>
            <a:br>
              <a:rPr lang="en-CA" sz="1600" b="1" dirty="0">
                <a:latin typeface="Arial"/>
                <a:cs typeface="Arial"/>
              </a:rPr>
            </a:br>
            <a:endParaRPr lang="en-CA" sz="1600" b="1" dirty="0"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Title, etc. </a:t>
            </a:r>
            <a:br>
              <a:rPr lang="en-US" sz="1600" dirty="0">
                <a:latin typeface="Arial"/>
                <a:cs typeface="Arial"/>
              </a:rPr>
            </a:br>
            <a:r>
              <a:rPr lang="en-US" sz="1600" dirty="0">
                <a:latin typeface="Arial"/>
                <a:cs typeface="Arial"/>
              </a:rPr>
              <a:t>Department of Medicine, Faculty of Medicine</a:t>
            </a:r>
          </a:p>
          <a:p>
            <a:r>
              <a:rPr lang="en-US" sz="1600" dirty="0">
                <a:latin typeface="Arial"/>
                <a:cs typeface="Arial"/>
              </a:rPr>
              <a:t>University of Toronto</a:t>
            </a:r>
            <a:endParaRPr lang="en-US" sz="1800" spc="0" dirty="0">
              <a:latin typeface="Arial"/>
              <a:cs typeface="Arial"/>
            </a:endParaRPr>
          </a:p>
          <a:p>
            <a:pPr lvl="0" eaLnBrk="0" hangingPunct="0">
              <a:lnSpc>
                <a:spcPct val="100000"/>
              </a:lnSpc>
              <a:spcBef>
                <a:spcPct val="50000"/>
              </a:spcBef>
              <a:buClrTx/>
            </a:pPr>
            <a:endParaRPr lang="en-US" sz="1800" spc="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9357AE-F066-A048-95B2-A836F4CBA8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22072"/>
            <a:ext cx="3024336" cy="681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0429E2-6419-2246-B1A2-707C82D201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022072"/>
            <a:ext cx="1656184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32 pt. Title Goes Here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00808"/>
            <a:ext cx="7056784" cy="410468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</a:pPr>
            <a:r>
              <a:rPr lang="en-US" sz="2000" b="1" dirty="0"/>
              <a:t>Main copy goes here.</a:t>
            </a:r>
          </a:p>
          <a:p>
            <a:pPr lvl="0">
              <a:lnSpc>
                <a:spcPct val="110000"/>
              </a:lnSpc>
            </a:pPr>
            <a:r>
              <a:rPr lang="en-US" sz="2000" dirty="0"/>
              <a:t>Regular Copy goes here.</a:t>
            </a:r>
          </a:p>
          <a:p>
            <a:pPr lvl="0">
              <a:lnSpc>
                <a:spcPct val="110000"/>
              </a:lnSpc>
            </a:pPr>
            <a:endParaRPr lang="en-US" sz="2000" dirty="0"/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One</a:t>
            </a:r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Two</a:t>
            </a:r>
          </a:p>
          <a:p>
            <a:pPr marL="342900" lvl="0" indent="-342900">
              <a:lnSpc>
                <a:spcPct val="110000"/>
              </a:lnSpc>
              <a:buFont typeface="Arial"/>
              <a:buChar char="•"/>
            </a:pPr>
            <a:r>
              <a:rPr lang="en-US" sz="1800" dirty="0"/>
              <a:t>Bullet Three, etc.</a:t>
            </a:r>
          </a:p>
        </p:txBody>
      </p:sp>
    </p:spTree>
    <p:extLst>
      <p:ext uri="{BB962C8B-B14F-4D97-AF65-F5344CB8AC3E}">
        <p14:creationId xmlns:p14="http://schemas.microsoft.com/office/powerpoint/2010/main" val="42785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D5B-54C5-4C9F-847A-5F2872FEAD7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549275"/>
            <a:ext cx="7715572" cy="5040313"/>
          </a:xfrm>
        </p:spPr>
        <p:txBody>
          <a:bodyPr anchor="ctr"/>
          <a:lstStyle/>
          <a:p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Questions</a:t>
            </a:r>
            <a:r>
              <a:rPr lang="en-US" sz="6000" spc="-300" dirty="0">
                <a:solidFill>
                  <a:srgbClr val="1A2036"/>
                </a:solidFill>
                <a:latin typeface="Arial"/>
                <a:cs typeface="Arial"/>
              </a:rPr>
              <a:t>/</a:t>
            </a:r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Discussion</a:t>
            </a:r>
            <a:endParaRPr lang="en-US" sz="6000" dirty="0">
              <a:solidFill>
                <a:srgbClr val="1A2036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1A2036"/>
                </a:solidFill>
                <a:latin typeface="Arial"/>
                <a:cs typeface="Arial"/>
              </a:rPr>
              <a:t>Department of Medicine: </a:t>
            </a:r>
            <a:r>
              <a:rPr lang="en-US" sz="2400" dirty="0" err="1">
                <a:solidFill>
                  <a:srgbClr val="1A2036"/>
                </a:solidFill>
                <a:latin typeface="Arial"/>
                <a:cs typeface="Arial"/>
              </a:rPr>
              <a:t>deptmedicine.utoronto.ca</a:t>
            </a:r>
            <a:endParaRPr lang="en-US" sz="2400" dirty="0">
              <a:solidFill>
                <a:srgbClr val="1A203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27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00D5B-54C5-4C9F-847A-5F2872FEAD7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23528" y="549275"/>
            <a:ext cx="7715572" cy="5040313"/>
          </a:xfrm>
        </p:spPr>
        <p:txBody>
          <a:bodyPr anchor="ctr"/>
          <a:lstStyle/>
          <a:p>
            <a:r>
              <a:rPr lang="en-US" sz="6000" b="1" spc="-300" dirty="0">
                <a:solidFill>
                  <a:srgbClr val="1A2036"/>
                </a:solidFill>
                <a:latin typeface="Arial"/>
                <a:cs typeface="Arial"/>
              </a:rPr>
              <a:t>Thank You.</a:t>
            </a:r>
            <a:endParaRPr lang="en-US" sz="6000" dirty="0">
              <a:solidFill>
                <a:srgbClr val="1A2036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3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stle Proposal A3">
  <a:themeElements>
    <a:clrScheme name="Boundless Slide White">
      <a:dk1>
        <a:srgbClr val="89959F"/>
      </a:dk1>
      <a:lt1>
        <a:srgbClr val="FFFFFF"/>
      </a:lt1>
      <a:dk2>
        <a:srgbClr val="1F497D"/>
      </a:dk2>
      <a:lt2>
        <a:srgbClr val="001A49"/>
      </a:lt2>
      <a:accent1>
        <a:srgbClr val="007EA3"/>
      </a:accent1>
      <a:accent2>
        <a:srgbClr val="0D9DBF"/>
      </a:accent2>
      <a:accent3>
        <a:srgbClr val="FFFFFF"/>
      </a:accent3>
      <a:accent4>
        <a:srgbClr val="747E87"/>
      </a:accent4>
      <a:accent5>
        <a:srgbClr val="AAC0CE"/>
      </a:accent5>
      <a:accent6>
        <a:srgbClr val="0B8EAD"/>
      </a:accent6>
      <a:hlink>
        <a:srgbClr val="0191B4"/>
      </a:hlink>
      <a:folHlink>
        <a:srgbClr val="0EAED4"/>
      </a:folHlink>
    </a:clrScheme>
    <a:fontScheme name="Boundless_UofT">
      <a:majorFont>
        <a:latin typeface="Trade Gothic LT Std Bold"/>
        <a:ea typeface=""/>
        <a:cs typeface=""/>
      </a:majorFont>
      <a:minorFont>
        <a:latin typeface="Trade Gothic LT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>
                <a:lumMod val="20000"/>
                <a:lumOff val="80000"/>
              </a:schemeClr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89959F"/>
        </a:dk1>
        <a:lt1>
          <a:srgbClr val="FFFFFF"/>
        </a:lt1>
        <a:dk2>
          <a:srgbClr val="1F497D"/>
        </a:dk2>
        <a:lt2>
          <a:srgbClr val="001A49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747E87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7EA3"/>
        </a:dk1>
        <a:lt1>
          <a:srgbClr val="FFFFFF"/>
        </a:lt1>
        <a:dk2>
          <a:srgbClr val="1F497D"/>
        </a:dk2>
        <a:lt2>
          <a:srgbClr val="898C96"/>
        </a:lt2>
        <a:accent1>
          <a:srgbClr val="007EA3"/>
        </a:accent1>
        <a:accent2>
          <a:srgbClr val="0D9DBF"/>
        </a:accent2>
        <a:accent3>
          <a:srgbClr val="FFFFFF"/>
        </a:accent3>
        <a:accent4>
          <a:srgbClr val="006B8B"/>
        </a:accent4>
        <a:accent5>
          <a:srgbClr val="AAC0CE"/>
        </a:accent5>
        <a:accent6>
          <a:srgbClr val="0B8EAD"/>
        </a:accent6>
        <a:hlink>
          <a:srgbClr val="0191B4"/>
        </a:hlink>
        <a:folHlink>
          <a:srgbClr val="0EAE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3" id="{13143D39-C032-AD44-BC3C-686781120BF3}" vid="{8C6BEA04-85FB-5B4B-94C9-20FA9A763AE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ADADA5"/>
      </a:lt2>
      <a:accent1>
        <a:srgbClr val="12636B"/>
      </a:accent1>
      <a:accent2>
        <a:srgbClr val="FF9C08"/>
      </a:accent2>
      <a:accent3>
        <a:srgbClr val="FFFFFF"/>
      </a:accent3>
      <a:accent4>
        <a:srgbClr val="000000"/>
      </a:accent4>
      <a:accent5>
        <a:srgbClr val="AAB7BA"/>
      </a:accent5>
      <a:accent6>
        <a:srgbClr val="E78D06"/>
      </a:accent6>
      <a:hlink>
        <a:srgbClr val="3A73C5"/>
      </a:hlink>
      <a:folHlink>
        <a:srgbClr val="ADADA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71</Words>
  <Application>Microsoft Macintosh PowerPoint</Application>
  <PresentationFormat>On-screen Show (4:3)</PresentationFormat>
  <Paragraphs>16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Narrow</vt:lpstr>
      <vt:lpstr>Trade Gothic LT Std</vt:lpstr>
      <vt:lpstr>Nestle Proposal A3</vt:lpstr>
      <vt:lpstr>Main Title Here  Subtitle Goes Here</vt:lpstr>
      <vt:lpstr>32 pt. Title Goes Here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Here  Subtitle Goes Here</dc:title>
  <dc:creator>Brianne Tulk</dc:creator>
  <cp:lastModifiedBy>Brianne Tulk</cp:lastModifiedBy>
  <cp:revision>1</cp:revision>
  <cp:lastPrinted>2013-04-29T14:13:14Z</cp:lastPrinted>
  <dcterms:created xsi:type="dcterms:W3CDTF">2020-01-07T18:36:51Z</dcterms:created>
  <dcterms:modified xsi:type="dcterms:W3CDTF">2020-01-07T18:38:53Z</dcterms:modified>
</cp:coreProperties>
</file>